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sldIdLst>
    <p:sldId id="262" r:id="rId2"/>
    <p:sldId id="258" r:id="rId3"/>
    <p:sldId id="261" r:id="rId4"/>
    <p:sldId id="260" r:id="rId5"/>
    <p:sldId id="263" r:id="rId6"/>
    <p:sldId id="264" r:id="rId7"/>
  </p:sldIdLst>
  <p:sldSz cx="12192000" cy="6858000"/>
  <p:notesSz cx="6858000" cy="9144000"/>
  <p:embeddedFontLst>
    <p:embeddedFont>
      <p:font typeface="HONOR Sans TC" panose="02000500000000000000" pitchFamily="2" charset="-120"/>
      <p:regular r:id="rId9"/>
      <p:bold r:id="rId10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1A1E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9" autoAdjust="0"/>
    <p:restoredTop sz="89873" autoAdjust="0"/>
  </p:normalViewPr>
  <p:slideViewPr>
    <p:cSldViewPr snapToGrid="0" showGuides="1">
      <p:cViewPr varScale="1">
        <p:scale>
          <a:sx n="79" d="100"/>
          <a:sy n="79" d="100"/>
        </p:scale>
        <p:origin x="642" y="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11BCCF-821E-4551-BDB8-A51BD1A70468}" type="datetimeFigureOut">
              <a:rPr lang="zh-TW" altLang="en-US" smtClean="0"/>
              <a:t>2025/7/14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A62237-73C9-41D5-94E9-8DEBCD6ACF4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7023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62237-73C9-41D5-94E9-8DEBCD6ACF4C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5362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62237-73C9-41D5-94E9-8DEBCD6ACF4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8284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62237-73C9-41D5-94E9-8DEBCD6ACF4C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765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62237-73C9-41D5-94E9-8DEBCD6ACF4C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2136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62237-73C9-41D5-94E9-8DEBCD6ACF4C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0680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62237-73C9-41D5-94E9-8DEBCD6ACF4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4328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41FC47-2384-9AFB-59D8-ACA7716F5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E4C344F-B011-F3F8-6E33-5A3F118D9C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A33594C-8E78-4038-606D-088D78DBD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20A1E-0BC8-4D23-85A1-3B194ED76CC8}" type="datetimeFigureOut">
              <a:rPr lang="zh-TW" altLang="en-US" smtClean="0"/>
              <a:t>2025/7/14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AEF7DC9-E09D-5082-14F6-F93B5D26D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EF7CEDC-FAD4-08B8-086D-083AEEA6F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6AFC-FE4A-4A55-A8EF-3B739D8C9F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4745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E2A9FAD-3B97-6030-39BE-2E9FA68D6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EE19AB5-F57D-BE99-C304-6504C3714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32E083-F93B-439E-A978-D0E811544C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220A1E-0BC8-4D23-85A1-3B194ED76CC8}" type="datetimeFigureOut">
              <a:rPr lang="zh-TW" altLang="en-US" smtClean="0"/>
              <a:t>2025/7/14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79C0CBC-A59E-C812-15D9-C88EB7CBB5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F9FA489-7561-9F2A-708B-3AF8095174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8B6AFC-FE4A-4A55-A8EF-3B739D8C9F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2028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microsoft.com/office/2007/relationships/hdphoto" Target="../media/hdphoto4.wdp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jpg"/><Relationship Id="rId4" Type="http://schemas.microsoft.com/office/2007/relationships/hdphoto" Target="../media/hdphoto3.wdp"/><Relationship Id="rId9" Type="http://schemas.openxmlformats.org/officeDocument/2006/relationships/image" Target="../media/image12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11" Type="http://schemas.microsoft.com/office/2007/relationships/hdphoto" Target="../media/hdphoto9.wdp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microsoft.com/office/2007/relationships/hdphoto" Target="../media/hdphoto7.wdp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B7FABF-C74B-80CA-16DD-2C1D6E38E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4C81DBFB-AD60-AD18-1F4D-93891B2C067F}"/>
              </a:ext>
            </a:extLst>
          </p:cNvPr>
          <p:cNvCxnSpPr>
            <a:cxnSpLocks/>
          </p:cNvCxnSpPr>
          <p:nvPr/>
        </p:nvCxnSpPr>
        <p:spPr>
          <a:xfrm>
            <a:off x="4572588" y="4007908"/>
            <a:ext cx="4132397" cy="976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1BF6AC9A-E49B-445A-D3EB-84272C9823E6}"/>
              </a:ext>
            </a:extLst>
          </p:cNvPr>
          <p:cNvSpPr/>
          <p:nvPr/>
        </p:nvSpPr>
        <p:spPr>
          <a:xfrm>
            <a:off x="2175783" y="2800181"/>
            <a:ext cx="1083261" cy="3737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81F2A"/>
                </a:solidFill>
                <a:effectLst/>
                <a:uLnTx/>
                <a:uFillTx/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網頁開發</a:t>
            </a: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CFD7930C-B46E-9ED7-B3D1-39F64D676227}"/>
              </a:ext>
            </a:extLst>
          </p:cNvPr>
          <p:cNvSpPr/>
          <p:nvPr/>
        </p:nvSpPr>
        <p:spPr>
          <a:xfrm>
            <a:off x="4292758" y="2796744"/>
            <a:ext cx="982943" cy="3737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defRPr/>
            </a:pPr>
            <a:r>
              <a:rPr lang="en-US" altLang="zh-TW" sz="1600" dirty="0">
                <a:solidFill>
                  <a:srgbClr val="181F2A"/>
                </a:solidFill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UI / UX</a:t>
            </a:r>
            <a:endParaRPr lang="zh-TW" altLang="en-US" sz="1600" dirty="0">
              <a:solidFill>
                <a:srgbClr val="181F2A"/>
              </a:solidFill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7E30DBF5-85FB-D150-52C3-EF74F3B0F078}"/>
              </a:ext>
            </a:extLst>
          </p:cNvPr>
          <p:cNvSpPr/>
          <p:nvPr/>
        </p:nvSpPr>
        <p:spPr>
          <a:xfrm>
            <a:off x="3408427" y="2800181"/>
            <a:ext cx="734948" cy="3737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defRPr/>
            </a:pPr>
            <a:r>
              <a:rPr lang="en-US" altLang="zh-TW" sz="1600" dirty="0">
                <a:solidFill>
                  <a:srgbClr val="181F2A"/>
                </a:solidFill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LLM</a:t>
            </a:r>
            <a:endParaRPr lang="zh-TW" altLang="en-US" sz="1600" dirty="0">
              <a:solidFill>
                <a:srgbClr val="181F2A"/>
              </a:solidFill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CC832E8-43CE-A93A-53DB-53058908EC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9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C461E8C-01AA-5036-2BD5-9C32464B7502}"/>
              </a:ext>
            </a:extLst>
          </p:cNvPr>
          <p:cNvSpPr txBox="1"/>
          <p:nvPr/>
        </p:nvSpPr>
        <p:spPr>
          <a:xfrm>
            <a:off x="2166258" y="943886"/>
            <a:ext cx="345447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81F2A"/>
                </a:solidFill>
                <a:effectLst/>
                <a:uLnTx/>
                <a:uFillTx/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施驊宸 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181F2A"/>
                </a:solidFill>
                <a:effectLst/>
                <a:uLnTx/>
                <a:uFillTx/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Shih Watson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181F2A"/>
              </a:solidFill>
              <a:effectLst/>
              <a:uLnTx/>
              <a:uFillTx/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FF8778B-D360-F29D-C0D8-F7DA0FD43041}"/>
              </a:ext>
            </a:extLst>
          </p:cNvPr>
          <p:cNvSpPr txBox="1"/>
          <p:nvPr/>
        </p:nvSpPr>
        <p:spPr>
          <a:xfrm>
            <a:off x="2166259" y="1677022"/>
            <a:ext cx="6950678" cy="777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rgbClr val="181F2A"/>
                </a:solidFill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國立臺灣科技大學｜智慧製造科技研究所 碩一</a:t>
            </a:r>
            <a:endParaRPr lang="en-US" altLang="zh-TW" dirty="0">
              <a:solidFill>
                <a:srgbClr val="181F2A"/>
              </a:solidFill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181F2A"/>
                </a:solidFill>
                <a:effectLst/>
                <a:uLnTx/>
                <a:uFillTx/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國立臺灣大學｜智能感測與數位製造實驗室 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srgbClr val="181F2A"/>
                </a:solidFill>
                <a:effectLst/>
                <a:uLnTx/>
                <a:uFillTx/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(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181F2A"/>
                </a:solidFill>
                <a:effectLst/>
                <a:uLnTx/>
                <a:uFillTx/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覺文郁 指導教授研究生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srgbClr val="181F2A"/>
                </a:solidFill>
                <a:effectLst/>
                <a:uLnTx/>
                <a:uFillTx/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)</a:t>
            </a:r>
          </a:p>
        </p:txBody>
      </p:sp>
      <p:pic>
        <p:nvPicPr>
          <p:cNvPr id="7" name="圖片 6" descr="一張含有 個人, 男人, 服飾, 直立的 的圖片&#10;&#10;自動產生的描述">
            <a:extLst>
              <a:ext uri="{FF2B5EF4-FFF2-40B4-BE49-F238E27FC236}">
                <a16:creationId xmlns:a16="http://schemas.microsoft.com/office/drawing/2014/main" id="{F94A6A8D-4EF7-6302-9D69-21EE22723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584091" y="546437"/>
            <a:ext cx="1187559" cy="1187559"/>
          </a:xfrm>
          <a:custGeom>
            <a:avLst/>
            <a:gdLst>
              <a:gd name="connsiteX0" fmla="*/ 3429000 w 6858000"/>
              <a:gd name="connsiteY0" fmla="*/ 0 h 6858000"/>
              <a:gd name="connsiteX1" fmla="*/ 6858000 w 6858000"/>
              <a:gd name="connsiteY1" fmla="*/ 3429000 h 6858000"/>
              <a:gd name="connsiteX2" fmla="*/ 3429000 w 6858000"/>
              <a:gd name="connsiteY2" fmla="*/ 6858000 h 6858000"/>
              <a:gd name="connsiteX3" fmla="*/ 0 w 6858000"/>
              <a:gd name="connsiteY3" fmla="*/ 3429000 h 6858000"/>
              <a:gd name="connsiteX4" fmla="*/ 3429000 w 6858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00" h="6858000">
                <a:moveTo>
                  <a:pt x="3429000" y="0"/>
                </a:moveTo>
                <a:cubicBezTo>
                  <a:pt x="5322784" y="0"/>
                  <a:pt x="6858000" y="1535216"/>
                  <a:pt x="6858000" y="3429000"/>
                </a:cubicBezTo>
                <a:cubicBezTo>
                  <a:pt x="6858000" y="5322784"/>
                  <a:pt x="5322784" y="6858000"/>
                  <a:pt x="3429000" y="6858000"/>
                </a:cubicBezTo>
                <a:cubicBezTo>
                  <a:pt x="1535216" y="6858000"/>
                  <a:pt x="0" y="5322784"/>
                  <a:pt x="0" y="3429000"/>
                </a:cubicBezTo>
                <a:cubicBezTo>
                  <a:pt x="0" y="1535216"/>
                  <a:pt x="1535216" y="0"/>
                  <a:pt x="3429000" y="0"/>
                </a:cubicBezTo>
                <a:close/>
              </a:path>
            </a:pathLst>
          </a:custGeom>
          <a:ln w="12700">
            <a:solidFill>
              <a:srgbClr val="181F2A"/>
            </a:solidFill>
          </a:ln>
        </p:spPr>
      </p:pic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270BED37-ECC1-1372-F84D-CC117C0C774C}"/>
              </a:ext>
            </a:extLst>
          </p:cNvPr>
          <p:cNvSpPr/>
          <p:nvPr/>
        </p:nvSpPr>
        <p:spPr>
          <a:xfrm>
            <a:off x="5442469" y="2800012"/>
            <a:ext cx="1144379" cy="3737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defRPr/>
            </a:pPr>
            <a:r>
              <a:rPr lang="zh-TW" altLang="en-US" sz="1600" dirty="0">
                <a:solidFill>
                  <a:srgbClr val="181F2A"/>
                </a:solidFill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永續製造</a:t>
            </a: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63928100-39AD-8DC6-9DCB-CC57BECEB354}"/>
              </a:ext>
            </a:extLst>
          </p:cNvPr>
          <p:cNvCxnSpPr>
            <a:cxnSpLocks/>
          </p:cNvCxnSpPr>
          <p:nvPr/>
        </p:nvCxnSpPr>
        <p:spPr>
          <a:xfrm>
            <a:off x="2166258" y="3638550"/>
            <a:ext cx="9073242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橢圓 1">
            <a:extLst>
              <a:ext uri="{FF2B5EF4-FFF2-40B4-BE49-F238E27FC236}">
                <a16:creationId xmlns:a16="http://schemas.microsoft.com/office/drawing/2014/main" id="{00EC1405-4AA9-AB1A-0207-3DA1A22E137C}"/>
              </a:ext>
            </a:extLst>
          </p:cNvPr>
          <p:cNvSpPr/>
          <p:nvPr/>
        </p:nvSpPr>
        <p:spPr>
          <a:xfrm>
            <a:off x="4480309" y="3918101"/>
            <a:ext cx="184560" cy="1845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6ACDB66-B118-D739-C943-4DF6EB96C743}"/>
              </a:ext>
            </a:extLst>
          </p:cNvPr>
          <p:cNvSpPr txBox="1"/>
          <p:nvPr/>
        </p:nvSpPr>
        <p:spPr>
          <a:xfrm>
            <a:off x="4050667" y="4179881"/>
            <a:ext cx="1043843" cy="281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dirty="0">
                <a:solidFill>
                  <a:srgbClr val="181F2A"/>
                </a:solidFill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去年</a:t>
            </a:r>
            <a:endParaRPr kumimoji="0" lang="en-US" altLang="zh-TW" sz="1400" i="0" u="none" strike="noStrike" kern="1200" cap="none" spc="0" normalizeH="0" baseline="0" noProof="0" dirty="0">
              <a:ln>
                <a:noFill/>
              </a:ln>
              <a:solidFill>
                <a:srgbClr val="181F2A"/>
              </a:solidFill>
              <a:effectLst/>
              <a:uLnTx/>
              <a:uFillTx/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0C8A6D7-66BC-FA32-F1D8-FE4B4487CFFD}"/>
              </a:ext>
            </a:extLst>
          </p:cNvPr>
          <p:cNvSpPr txBox="1"/>
          <p:nvPr/>
        </p:nvSpPr>
        <p:spPr>
          <a:xfrm>
            <a:off x="3982625" y="4427874"/>
            <a:ext cx="1179926" cy="281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b="1" dirty="0">
                <a:solidFill>
                  <a:srgbClr val="181F2A"/>
                </a:solidFill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晶圓的起點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srgbClr val="181F2A"/>
              </a:solidFill>
              <a:effectLst/>
              <a:uLnTx/>
              <a:uFillTx/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EE5ADB18-C787-4AEC-783F-A5D8D82229EF}"/>
              </a:ext>
            </a:extLst>
          </p:cNvPr>
          <p:cNvSpPr/>
          <p:nvPr/>
        </p:nvSpPr>
        <p:spPr>
          <a:xfrm>
            <a:off x="8670972" y="3918101"/>
            <a:ext cx="184560" cy="1845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5AD733C-4A36-6733-4255-171BA4A0DA96}"/>
              </a:ext>
            </a:extLst>
          </p:cNvPr>
          <p:cNvSpPr txBox="1"/>
          <p:nvPr/>
        </p:nvSpPr>
        <p:spPr>
          <a:xfrm>
            <a:off x="8241330" y="4179881"/>
            <a:ext cx="1043843" cy="281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dirty="0">
                <a:solidFill>
                  <a:srgbClr val="181F2A"/>
                </a:solidFill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今年</a:t>
            </a:r>
            <a:endParaRPr kumimoji="0" lang="en-US" altLang="zh-TW" sz="1400" i="0" u="none" strike="noStrike" kern="1200" cap="none" spc="0" normalizeH="0" baseline="0" noProof="0" dirty="0">
              <a:ln>
                <a:noFill/>
              </a:ln>
              <a:solidFill>
                <a:srgbClr val="181F2A"/>
              </a:solidFill>
              <a:effectLst/>
              <a:uLnTx/>
              <a:uFillTx/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39C8BC6-E294-4AB2-2053-5415387E83E6}"/>
              </a:ext>
            </a:extLst>
          </p:cNvPr>
          <p:cNvSpPr txBox="1"/>
          <p:nvPr/>
        </p:nvSpPr>
        <p:spPr>
          <a:xfrm>
            <a:off x="8173288" y="4427874"/>
            <a:ext cx="1179926" cy="281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b="1" dirty="0">
                <a:solidFill>
                  <a:srgbClr val="181F2A"/>
                </a:solidFill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FAB12</a:t>
            </a:r>
            <a:r>
              <a:rPr lang="zh-TW" altLang="en-US" sz="1400" b="1" dirty="0">
                <a:solidFill>
                  <a:srgbClr val="181F2A"/>
                </a:solidFill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 </a:t>
            </a:r>
            <a:r>
              <a:rPr lang="en-US" altLang="zh-TW" sz="1400" b="1" dirty="0">
                <a:solidFill>
                  <a:srgbClr val="181F2A"/>
                </a:solidFill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P6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srgbClr val="181F2A"/>
              </a:solidFill>
              <a:effectLst/>
              <a:uLnTx/>
              <a:uFillTx/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10B37FBF-752C-1F47-883A-8AD5F5BBEB2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758" r="5904"/>
          <a:stretch>
            <a:fillRect/>
          </a:stretch>
        </p:blipFill>
        <p:spPr>
          <a:xfrm>
            <a:off x="3253530" y="4848555"/>
            <a:ext cx="2638116" cy="1657726"/>
          </a:xfrm>
          <a:custGeom>
            <a:avLst/>
            <a:gdLst>
              <a:gd name="connsiteX0" fmla="*/ 351659 w 3327804"/>
              <a:gd name="connsiteY0" fmla="*/ 0 h 2091108"/>
              <a:gd name="connsiteX1" fmla="*/ 2976145 w 3327804"/>
              <a:gd name="connsiteY1" fmla="*/ 0 h 2091108"/>
              <a:gd name="connsiteX2" fmla="*/ 3327804 w 3327804"/>
              <a:gd name="connsiteY2" fmla="*/ 351659 h 2091108"/>
              <a:gd name="connsiteX3" fmla="*/ 3327804 w 3327804"/>
              <a:gd name="connsiteY3" fmla="*/ 1758251 h 2091108"/>
              <a:gd name="connsiteX4" fmla="*/ 3113027 w 3327804"/>
              <a:gd name="connsiteY4" fmla="*/ 2082275 h 2091108"/>
              <a:gd name="connsiteX5" fmla="*/ 3084571 w 3327804"/>
              <a:gd name="connsiteY5" fmla="*/ 2091108 h 2091108"/>
              <a:gd name="connsiteX6" fmla="*/ 243233 w 3327804"/>
              <a:gd name="connsiteY6" fmla="*/ 2091108 h 2091108"/>
              <a:gd name="connsiteX7" fmla="*/ 214778 w 3327804"/>
              <a:gd name="connsiteY7" fmla="*/ 2082275 h 2091108"/>
              <a:gd name="connsiteX8" fmla="*/ 0 w 3327804"/>
              <a:gd name="connsiteY8" fmla="*/ 1758251 h 2091108"/>
              <a:gd name="connsiteX9" fmla="*/ 0 w 3327804"/>
              <a:gd name="connsiteY9" fmla="*/ 351659 h 2091108"/>
              <a:gd name="connsiteX10" fmla="*/ 351659 w 3327804"/>
              <a:gd name="connsiteY10" fmla="*/ 0 h 20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27804" h="2091108">
                <a:moveTo>
                  <a:pt x="351659" y="0"/>
                </a:moveTo>
                <a:lnTo>
                  <a:pt x="2976145" y="0"/>
                </a:lnTo>
                <a:cubicBezTo>
                  <a:pt x="3170361" y="0"/>
                  <a:pt x="3327804" y="157443"/>
                  <a:pt x="3327804" y="351659"/>
                </a:cubicBezTo>
                <a:lnTo>
                  <a:pt x="3327804" y="1758251"/>
                </a:lnTo>
                <a:cubicBezTo>
                  <a:pt x="3327804" y="1903913"/>
                  <a:pt x="3239243" y="2028890"/>
                  <a:pt x="3113027" y="2082275"/>
                </a:cubicBezTo>
                <a:lnTo>
                  <a:pt x="3084571" y="2091108"/>
                </a:lnTo>
                <a:lnTo>
                  <a:pt x="243233" y="2091108"/>
                </a:lnTo>
                <a:lnTo>
                  <a:pt x="214778" y="2082275"/>
                </a:lnTo>
                <a:cubicBezTo>
                  <a:pt x="88562" y="2028890"/>
                  <a:pt x="0" y="1903913"/>
                  <a:pt x="0" y="1758251"/>
                </a:cubicBezTo>
                <a:lnTo>
                  <a:pt x="0" y="351659"/>
                </a:lnTo>
                <a:cubicBezTo>
                  <a:pt x="0" y="157443"/>
                  <a:pt x="157443" y="0"/>
                  <a:pt x="351659" y="0"/>
                </a:cubicBezTo>
                <a:close/>
              </a:path>
            </a:pathLst>
          </a:cu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E4E7B652-A26F-717F-3956-077631DA75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1" t="2945" r="9859" b="15297"/>
          <a:stretch>
            <a:fillRect/>
          </a:stretch>
        </p:blipFill>
        <p:spPr>
          <a:xfrm>
            <a:off x="7444193" y="4848555"/>
            <a:ext cx="2638116" cy="1657726"/>
          </a:xfrm>
          <a:custGeom>
            <a:avLst/>
            <a:gdLst>
              <a:gd name="connsiteX0" fmla="*/ 351659 w 3327804"/>
              <a:gd name="connsiteY0" fmla="*/ 0 h 2091108"/>
              <a:gd name="connsiteX1" fmla="*/ 2976145 w 3327804"/>
              <a:gd name="connsiteY1" fmla="*/ 0 h 2091108"/>
              <a:gd name="connsiteX2" fmla="*/ 3327804 w 3327804"/>
              <a:gd name="connsiteY2" fmla="*/ 351659 h 2091108"/>
              <a:gd name="connsiteX3" fmla="*/ 3327804 w 3327804"/>
              <a:gd name="connsiteY3" fmla="*/ 1758251 h 2091108"/>
              <a:gd name="connsiteX4" fmla="*/ 3113027 w 3327804"/>
              <a:gd name="connsiteY4" fmla="*/ 2082275 h 2091108"/>
              <a:gd name="connsiteX5" fmla="*/ 3084571 w 3327804"/>
              <a:gd name="connsiteY5" fmla="*/ 2091108 h 2091108"/>
              <a:gd name="connsiteX6" fmla="*/ 243233 w 3327804"/>
              <a:gd name="connsiteY6" fmla="*/ 2091108 h 2091108"/>
              <a:gd name="connsiteX7" fmla="*/ 214778 w 3327804"/>
              <a:gd name="connsiteY7" fmla="*/ 2082275 h 2091108"/>
              <a:gd name="connsiteX8" fmla="*/ 0 w 3327804"/>
              <a:gd name="connsiteY8" fmla="*/ 1758251 h 2091108"/>
              <a:gd name="connsiteX9" fmla="*/ 0 w 3327804"/>
              <a:gd name="connsiteY9" fmla="*/ 351659 h 2091108"/>
              <a:gd name="connsiteX10" fmla="*/ 351659 w 3327804"/>
              <a:gd name="connsiteY10" fmla="*/ 0 h 20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27804" h="2091108">
                <a:moveTo>
                  <a:pt x="351659" y="0"/>
                </a:moveTo>
                <a:lnTo>
                  <a:pt x="2976145" y="0"/>
                </a:lnTo>
                <a:cubicBezTo>
                  <a:pt x="3170361" y="0"/>
                  <a:pt x="3327804" y="157443"/>
                  <a:pt x="3327804" y="351659"/>
                </a:cubicBezTo>
                <a:lnTo>
                  <a:pt x="3327804" y="1758251"/>
                </a:lnTo>
                <a:cubicBezTo>
                  <a:pt x="3327804" y="1903913"/>
                  <a:pt x="3239243" y="2028890"/>
                  <a:pt x="3113027" y="2082275"/>
                </a:cubicBezTo>
                <a:lnTo>
                  <a:pt x="3084571" y="2091108"/>
                </a:lnTo>
                <a:lnTo>
                  <a:pt x="243233" y="2091108"/>
                </a:lnTo>
                <a:lnTo>
                  <a:pt x="214778" y="2082275"/>
                </a:lnTo>
                <a:cubicBezTo>
                  <a:pt x="88562" y="2028890"/>
                  <a:pt x="0" y="1903913"/>
                  <a:pt x="0" y="1758251"/>
                </a:cubicBezTo>
                <a:lnTo>
                  <a:pt x="0" y="351659"/>
                </a:lnTo>
                <a:cubicBezTo>
                  <a:pt x="0" y="157443"/>
                  <a:pt x="157443" y="0"/>
                  <a:pt x="351659" y="0"/>
                </a:cubicBezTo>
                <a:close/>
              </a:path>
            </a:pathLst>
          </a:cu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7FA7E257-2264-197A-808C-0D98DCE5D30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321" t="1975" r="8298" b="445"/>
          <a:stretch>
            <a:fillRect/>
          </a:stretch>
        </p:blipFill>
        <p:spPr>
          <a:xfrm>
            <a:off x="6208405" y="5217904"/>
            <a:ext cx="919028" cy="919028"/>
          </a:xfrm>
          <a:custGeom>
            <a:avLst/>
            <a:gdLst>
              <a:gd name="connsiteX0" fmla="*/ 454170 w 908340"/>
              <a:gd name="connsiteY0" fmla="*/ 0 h 908340"/>
              <a:gd name="connsiteX1" fmla="*/ 908340 w 908340"/>
              <a:gd name="connsiteY1" fmla="*/ 454170 h 908340"/>
              <a:gd name="connsiteX2" fmla="*/ 454170 w 908340"/>
              <a:gd name="connsiteY2" fmla="*/ 908340 h 908340"/>
              <a:gd name="connsiteX3" fmla="*/ 0 w 908340"/>
              <a:gd name="connsiteY3" fmla="*/ 454170 h 908340"/>
              <a:gd name="connsiteX4" fmla="*/ 454170 w 908340"/>
              <a:gd name="connsiteY4" fmla="*/ 0 h 908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340" h="908340">
                <a:moveTo>
                  <a:pt x="454170" y="0"/>
                </a:moveTo>
                <a:cubicBezTo>
                  <a:pt x="705001" y="0"/>
                  <a:pt x="908340" y="203339"/>
                  <a:pt x="908340" y="454170"/>
                </a:cubicBezTo>
                <a:cubicBezTo>
                  <a:pt x="908340" y="705001"/>
                  <a:pt x="705001" y="908340"/>
                  <a:pt x="454170" y="908340"/>
                </a:cubicBezTo>
                <a:cubicBezTo>
                  <a:pt x="203339" y="908340"/>
                  <a:pt x="0" y="705001"/>
                  <a:pt x="0" y="454170"/>
                </a:cubicBezTo>
                <a:cubicBezTo>
                  <a:pt x="0" y="203339"/>
                  <a:pt x="203339" y="0"/>
                  <a:pt x="454170" y="0"/>
                </a:cubicBezTo>
                <a:close/>
              </a:path>
            </a:pathLst>
          </a:custGeom>
        </p:spPr>
      </p:pic>
      <p:sp>
        <p:nvSpPr>
          <p:cNvPr id="30" name="投影片編號版面配置區 1">
            <a:extLst>
              <a:ext uri="{FF2B5EF4-FFF2-40B4-BE49-F238E27FC236}">
                <a16:creationId xmlns:a16="http://schemas.microsoft.com/office/drawing/2014/main" id="{8D8B8D14-B75E-868A-1A1C-A0F62CA5D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60508" y="6459764"/>
            <a:ext cx="109004" cy="215444"/>
          </a:xfrm>
          <a:noFill/>
        </p:spPr>
        <p:txBody>
          <a:bodyPr wrap="none" lIns="0" tIns="0" rIns="0" bIns="0" rtlCol="0">
            <a:spAutoFit/>
          </a:bodyPr>
          <a:lstStyle/>
          <a:p>
            <a:pPr defTabSz="457200"/>
            <a:fld id="{9E8B6AFC-FE4A-4A55-A8EF-3B739D8C9F9B}" type="slidenum">
              <a:rPr lang="zh-TW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pPr defTabSz="457200"/>
              <a:t>1</a:t>
            </a:fld>
            <a:endParaRPr lang="zh-TW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33468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0B3204-FED8-2547-0CB5-D504125A7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3ACA02-BB59-2A02-8B08-51E70E6C06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9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113F9E4-A254-FA17-500B-7F399B5004D9}"/>
              </a:ext>
            </a:extLst>
          </p:cNvPr>
          <p:cNvSpPr txBox="1"/>
          <p:nvPr/>
        </p:nvSpPr>
        <p:spPr>
          <a:xfrm>
            <a:off x="592343" y="450515"/>
            <a:ext cx="143629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800" b="1" dirty="0">
                <a:solidFill>
                  <a:srgbClr val="181F2A"/>
                </a:solidFill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網站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81F2A"/>
                </a:solidFill>
                <a:effectLst/>
                <a:uLnTx/>
                <a:uFillTx/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經驗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E198954-4688-237C-7501-98C1BBE6C6FB}"/>
              </a:ext>
            </a:extLst>
          </p:cNvPr>
          <p:cNvSpPr txBox="1"/>
          <p:nvPr/>
        </p:nvSpPr>
        <p:spPr>
          <a:xfrm>
            <a:off x="592346" y="1221286"/>
            <a:ext cx="428176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defTabSz="457200">
              <a:defRPr/>
            </a:pPr>
            <a:r>
              <a:rPr lang="zh-TW" altLang="en-US" b="1" dirty="0">
                <a:solidFill>
                  <a:prstClr val="black">
                    <a:lumMod val="85000"/>
                    <a:lumOff val="15000"/>
                  </a:prstClr>
                </a:solidFill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網頁建置與維護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2031497-B1BE-2EFC-864B-59A796A2CF4E}"/>
              </a:ext>
            </a:extLst>
          </p:cNvPr>
          <p:cNvSpPr txBox="1"/>
          <p:nvPr/>
        </p:nvSpPr>
        <p:spPr>
          <a:xfrm>
            <a:off x="592346" y="1655376"/>
            <a:ext cx="4281767" cy="2051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just">
              <a:lnSpc>
                <a:spcPts val="1620"/>
              </a:lnSpc>
              <a:defRPr sz="1100" b="0" spc="50">
                <a:solidFill>
                  <a:srgbClr val="181F2A"/>
                </a:solidFill>
                <a:latin typeface="HONOR Sans TC Light" panose="02000400000000000000" pitchFamily="2" charset="-120"/>
                <a:ea typeface="HONOR Sans TC Light" panose="02000400000000000000" pitchFamily="2" charset="-120"/>
              </a:defRPr>
            </a:lvl1pPr>
          </a:lstStyle>
          <a:p>
            <a:pPr marL="0" marR="0" lvl="0" indent="0" algn="just" defTabSz="457200" rtl="0" eaLnBrk="1" fontAlgn="auto" latinLnBrk="0" hangingPunct="1">
              <a:lnSpc>
                <a:spcPts val="16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600" spc="80" dirty="0">
                <a:solidFill>
                  <a:prstClr val="black">
                    <a:lumMod val="85000"/>
                    <a:lumOff val="15000"/>
                  </a:prstClr>
                </a:solidFill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中山、台大 </a:t>
            </a:r>
            <a:r>
              <a:rPr kumimoji="0" lang="en-US" altLang="zh-TW" sz="1600" b="0" i="0" u="none" strike="noStrike" kern="1200" cap="none" spc="8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/ 2022</a:t>
            </a:r>
            <a:r>
              <a:rPr kumimoji="0" lang="zh-TW" altLang="en-US" sz="1600" b="0" i="0" u="none" strike="noStrike" kern="1200" cap="none" spc="8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 </a:t>
            </a:r>
            <a:r>
              <a:rPr kumimoji="0" lang="en-US" altLang="zh-TW" sz="1600" b="0" i="0" u="none" strike="noStrike" kern="1200" cap="none" spc="8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–</a:t>
            </a:r>
            <a:r>
              <a:rPr kumimoji="0" lang="zh-TW" altLang="en-US" sz="1600" b="0" i="0" u="none" strike="noStrike" kern="1200" cap="none" spc="8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 至今</a:t>
            </a:r>
            <a:endParaRPr kumimoji="0" lang="en-US" altLang="zh-TW" sz="1600" b="0" i="0" u="none" strike="noStrike" kern="1200" cap="none" spc="8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3112926D-09B2-53D0-146F-60B61DB5F652}"/>
              </a:ext>
            </a:extLst>
          </p:cNvPr>
          <p:cNvSpPr/>
          <p:nvPr/>
        </p:nvSpPr>
        <p:spPr>
          <a:xfrm>
            <a:off x="592343" y="2113426"/>
            <a:ext cx="1144379" cy="3737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defRPr/>
            </a:pPr>
            <a:r>
              <a:rPr lang="zh-TW" altLang="en-US" sz="1600" dirty="0">
                <a:solidFill>
                  <a:srgbClr val="181F2A"/>
                </a:solidFill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網頁開發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95F15FE-C29F-30AC-8691-518FB3144BB3}"/>
              </a:ext>
            </a:extLst>
          </p:cNvPr>
          <p:cNvSpPr txBox="1"/>
          <p:nvPr/>
        </p:nvSpPr>
        <p:spPr>
          <a:xfrm>
            <a:off x="4698991" y="1620339"/>
            <a:ext cx="228023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600" b="1" spc="30" noProof="0" dirty="0">
                <a:solidFill>
                  <a:srgbClr val="002060"/>
                </a:solidFill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為學校改善、建置</a:t>
            </a:r>
            <a:endParaRPr kumimoji="0" lang="en-US" altLang="zh-TW" sz="1600" b="0" i="0" u="none" strike="noStrike" kern="1200" cap="none" spc="3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6119EF8-71DA-96E4-CB42-3E2C03CE30A4}"/>
              </a:ext>
            </a:extLst>
          </p:cNvPr>
          <p:cNvSpPr/>
          <p:nvPr/>
        </p:nvSpPr>
        <p:spPr>
          <a:xfrm>
            <a:off x="1891073" y="2113426"/>
            <a:ext cx="982943" cy="3737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defRPr/>
            </a:pPr>
            <a:r>
              <a:rPr lang="en-US" altLang="zh-TW" sz="1600" dirty="0">
                <a:solidFill>
                  <a:srgbClr val="181F2A"/>
                </a:solidFill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UI / UX</a:t>
            </a:r>
            <a:endParaRPr lang="zh-TW" altLang="en-US" sz="1600" dirty="0">
              <a:solidFill>
                <a:srgbClr val="181F2A"/>
              </a:solidFill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  <p:pic>
        <p:nvPicPr>
          <p:cNvPr id="1026" name="Picture 2" descr="NSYSU Program in Interdisciplinary Studies Website Screenshot">
            <a:extLst>
              <a:ext uri="{FF2B5EF4-FFF2-40B4-BE49-F238E27FC236}">
                <a16:creationId xmlns:a16="http://schemas.microsoft.com/office/drawing/2014/main" id="{9552FAD9-0A8D-E298-6D41-ECE01D94E4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80"/>
          <a:stretch>
            <a:fillRect/>
          </a:stretch>
        </p:blipFill>
        <p:spPr bwMode="auto">
          <a:xfrm>
            <a:off x="350175" y="3057573"/>
            <a:ext cx="4812773" cy="2242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EAE689B-14BD-F4B3-22E2-A856105432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0458"/>
          <a:stretch>
            <a:fillRect/>
          </a:stretch>
        </p:blipFill>
        <p:spPr>
          <a:xfrm>
            <a:off x="6198641" y="3057573"/>
            <a:ext cx="4812773" cy="2242095"/>
          </a:xfrm>
          <a:prstGeom prst="rect">
            <a:avLst/>
          </a:prstGeom>
        </p:spPr>
      </p:pic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F4DF32AE-EBEB-C73C-FF5B-18E07ED7652A}"/>
              </a:ext>
            </a:extLst>
          </p:cNvPr>
          <p:cNvSpPr/>
          <p:nvPr/>
        </p:nvSpPr>
        <p:spPr>
          <a:xfrm>
            <a:off x="3028367" y="2113426"/>
            <a:ext cx="764315" cy="3737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defRPr/>
            </a:pPr>
            <a:r>
              <a:rPr lang="en-US" altLang="zh-TW" sz="1600" dirty="0">
                <a:solidFill>
                  <a:srgbClr val="181F2A"/>
                </a:solidFill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GCP</a:t>
            </a:r>
            <a:endParaRPr lang="zh-TW" altLang="en-US" sz="1600" dirty="0">
              <a:solidFill>
                <a:srgbClr val="181F2A"/>
              </a:solidFill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EDABECAE-B9D6-0A1A-772D-8413AE32E3BA}"/>
              </a:ext>
            </a:extLst>
          </p:cNvPr>
          <p:cNvSpPr txBox="1"/>
          <p:nvPr/>
        </p:nvSpPr>
        <p:spPr>
          <a:xfrm>
            <a:off x="4673592" y="1958032"/>
            <a:ext cx="117803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000" spc="-3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12</a:t>
            </a:r>
            <a:endParaRPr kumimoji="0" lang="en-US" altLang="zh-TW" sz="4000" i="0" u="none" strike="noStrike" kern="1200" cap="none" spc="-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DDB796A-5C64-B951-017E-5E2F58CB61B5}"/>
              </a:ext>
            </a:extLst>
          </p:cNvPr>
          <p:cNvSpPr txBox="1"/>
          <p:nvPr/>
        </p:nvSpPr>
        <p:spPr>
          <a:xfrm>
            <a:off x="5342468" y="2250132"/>
            <a:ext cx="11780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600" spc="3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網站</a:t>
            </a:r>
            <a:endParaRPr kumimoji="0" lang="en-US" altLang="zh-TW" sz="1600" i="0" u="none" strike="noStrike" kern="1200" cap="none" spc="3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9E486056-8C38-42CD-78AE-1CD77E905D09}"/>
              </a:ext>
            </a:extLst>
          </p:cNvPr>
          <p:cNvSpPr txBox="1"/>
          <p:nvPr/>
        </p:nvSpPr>
        <p:spPr>
          <a:xfrm>
            <a:off x="7279218" y="1620339"/>
            <a:ext cx="228023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1200" cap="none" spc="30" normalizeH="0" baseline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Users</a:t>
            </a:r>
            <a:endParaRPr kumimoji="0" lang="en-US" altLang="zh-TW" sz="1600" b="0" i="0" u="none" strike="noStrike" kern="1200" cap="none" spc="3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23625BF4-94F9-475C-24B0-26A534EAB03D}"/>
              </a:ext>
            </a:extLst>
          </p:cNvPr>
          <p:cNvSpPr txBox="1"/>
          <p:nvPr/>
        </p:nvSpPr>
        <p:spPr>
          <a:xfrm>
            <a:off x="7253819" y="1958032"/>
            <a:ext cx="117803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000" spc="-3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34.5</a:t>
            </a:r>
            <a:endParaRPr kumimoji="0" lang="en-US" altLang="zh-TW" sz="4000" i="0" u="none" strike="noStrike" kern="1200" cap="none" spc="-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4E98332B-470A-DB51-D77D-5F9B32A509D3}"/>
              </a:ext>
            </a:extLst>
          </p:cNvPr>
          <p:cNvSpPr txBox="1"/>
          <p:nvPr/>
        </p:nvSpPr>
        <p:spPr>
          <a:xfrm>
            <a:off x="8242508" y="2250132"/>
            <a:ext cx="11780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i="0" u="none" strike="noStrike" kern="1200" cap="none" spc="3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萬</a:t>
            </a:r>
            <a:endParaRPr kumimoji="0" lang="en-US" altLang="zh-TW" sz="1600" i="0" u="none" strike="noStrike" kern="1200" cap="none" spc="3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75513520-804B-F714-8CD5-9A88170EA117}"/>
              </a:ext>
            </a:extLst>
          </p:cNvPr>
          <p:cNvSpPr txBox="1"/>
          <p:nvPr/>
        </p:nvSpPr>
        <p:spPr>
          <a:xfrm>
            <a:off x="9397982" y="1620339"/>
            <a:ext cx="228023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1200" cap="none" spc="30" normalizeH="0" baseline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Views</a:t>
            </a:r>
            <a:endParaRPr kumimoji="0" lang="en-US" altLang="zh-TW" sz="1600" b="0" i="0" u="none" strike="noStrike" kern="1200" cap="none" spc="3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CD84D148-3077-746E-CF3F-574119FFAB95}"/>
              </a:ext>
            </a:extLst>
          </p:cNvPr>
          <p:cNvSpPr txBox="1"/>
          <p:nvPr/>
        </p:nvSpPr>
        <p:spPr>
          <a:xfrm>
            <a:off x="9372583" y="1958032"/>
            <a:ext cx="117803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000" spc="-3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1.53</a:t>
            </a:r>
            <a:endParaRPr kumimoji="0" lang="en-US" altLang="zh-TW" sz="4000" i="0" u="none" strike="noStrike" kern="1200" cap="none" spc="-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B1F86525-F46C-26DE-2C96-58F354B8AA2F}"/>
              </a:ext>
            </a:extLst>
          </p:cNvPr>
          <p:cNvSpPr txBox="1"/>
          <p:nvPr/>
        </p:nvSpPr>
        <p:spPr>
          <a:xfrm>
            <a:off x="10361272" y="2250132"/>
            <a:ext cx="11780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600" spc="3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M</a:t>
            </a:r>
            <a:endParaRPr kumimoji="0" lang="en-US" altLang="zh-TW" sz="1600" i="0" u="none" strike="noStrike" kern="1200" cap="none" spc="3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E8E7DF70-E769-39C3-CABD-9068D4AAE23F}"/>
              </a:ext>
            </a:extLst>
          </p:cNvPr>
          <p:cNvGrpSpPr/>
          <p:nvPr/>
        </p:nvGrpSpPr>
        <p:grpSpPr>
          <a:xfrm>
            <a:off x="619852" y="5376543"/>
            <a:ext cx="5578789" cy="595074"/>
            <a:chOff x="5396804" y="5680309"/>
            <a:chExt cx="5578789" cy="595074"/>
          </a:xfrm>
        </p:grpSpPr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D53CA516-E922-9268-BF81-926724D0D9D8}"/>
                </a:ext>
              </a:extLst>
            </p:cNvPr>
            <p:cNvSpPr txBox="1"/>
            <p:nvPr/>
          </p:nvSpPr>
          <p:spPr>
            <a:xfrm>
              <a:off x="5396805" y="5680309"/>
              <a:ext cx="156510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600" b="1" spc="30" noProof="0" dirty="0">
                  <a:latin typeface="HONOR Sans TC" panose="02000500000000000000" pitchFamily="2" charset="-120"/>
                  <a:ea typeface="HONOR Sans TC" panose="02000500000000000000" pitchFamily="2" charset="-120"/>
                  <a:sym typeface="HONOR Sans TC" panose="02000500000000000000" pitchFamily="2" charset="-120"/>
                </a:rPr>
                <a:t>學校網頁</a:t>
              </a:r>
              <a:endParaRPr kumimoji="0" lang="en-US" altLang="zh-TW" sz="1600" b="0" i="0" u="none" strike="noStrike" kern="1200" cap="none" spc="30" normalizeH="0" baseline="0" noProof="0" dirty="0">
                <a:ln>
                  <a:noFill/>
                </a:ln>
                <a:effectLst/>
                <a:uLnTx/>
                <a:uFillTx/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endParaRPr>
            </a:p>
          </p:txBody>
        </p: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9A90C34A-9FE4-6B4B-7DC1-819D4CA44FAF}"/>
                </a:ext>
              </a:extLst>
            </p:cNvPr>
            <p:cNvSpPr txBox="1"/>
            <p:nvPr/>
          </p:nvSpPr>
          <p:spPr>
            <a:xfrm>
              <a:off x="5396804" y="6029162"/>
              <a:ext cx="557878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i="0" u="none" strike="noStrike" kern="1200" cap="none" spc="30" normalizeH="0" baseline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HONOR Sans TC" panose="02000500000000000000" pitchFamily="2" charset="-120"/>
                  <a:ea typeface="HONOR Sans TC" panose="02000500000000000000" pitchFamily="2" charset="-120"/>
                  <a:sym typeface="HONOR Sans TC" panose="02000500000000000000" pitchFamily="2" charset="-120"/>
                </a:rPr>
                <a:t>以使用者為出發點，為各單位設計與建置新的 </a:t>
              </a:r>
              <a:r>
                <a:rPr kumimoji="0" lang="en-US" altLang="zh-TW" sz="1600" i="0" u="none" strike="noStrike" kern="1200" cap="none" spc="30" normalizeH="0" baseline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HONOR Sans TC" panose="02000500000000000000" pitchFamily="2" charset="-120"/>
                  <a:ea typeface="HONOR Sans TC" panose="02000500000000000000" pitchFamily="2" charset="-120"/>
                  <a:sym typeface="HONOR Sans TC" panose="02000500000000000000" pitchFamily="2" charset="-120"/>
                </a:rPr>
                <a:t>RWD</a:t>
              </a:r>
              <a:r>
                <a:rPr kumimoji="0" lang="zh-TW" altLang="en-US" sz="1600" i="0" u="none" strike="noStrike" kern="1200" cap="none" spc="30" normalizeH="0" baseline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HONOR Sans TC" panose="02000500000000000000" pitchFamily="2" charset="-120"/>
                  <a:ea typeface="HONOR Sans TC" panose="02000500000000000000" pitchFamily="2" charset="-120"/>
                  <a:sym typeface="HONOR Sans TC" panose="02000500000000000000" pitchFamily="2" charset="-120"/>
                </a:rPr>
                <a:t> 網頁</a:t>
              </a:r>
              <a:endParaRPr kumimoji="0" lang="en-US" altLang="zh-TW" sz="1600" i="0" u="none" strike="noStrike" kern="1200" cap="none" spc="3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endParaRPr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3B101FB3-026D-1718-70A1-5AB15A2FFB0E}"/>
              </a:ext>
            </a:extLst>
          </p:cNvPr>
          <p:cNvGrpSpPr/>
          <p:nvPr/>
        </p:nvGrpSpPr>
        <p:grpSpPr>
          <a:xfrm>
            <a:off x="6457435" y="5376543"/>
            <a:ext cx="5112265" cy="595074"/>
            <a:chOff x="5396804" y="5680309"/>
            <a:chExt cx="5112265" cy="595074"/>
          </a:xfrm>
        </p:grpSpPr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BD1FD474-9826-1CC7-843E-0EAAC39B3998}"/>
                </a:ext>
              </a:extLst>
            </p:cNvPr>
            <p:cNvSpPr txBox="1"/>
            <p:nvPr/>
          </p:nvSpPr>
          <p:spPr>
            <a:xfrm>
              <a:off x="5396805" y="5680309"/>
              <a:ext cx="156510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600" b="1" spc="30" noProof="0" dirty="0" err="1">
                  <a:latin typeface="HONOR Sans TC" panose="02000500000000000000" pitchFamily="2" charset="-120"/>
                  <a:ea typeface="HONOR Sans TC" panose="02000500000000000000" pitchFamily="2" charset="-120"/>
                  <a:sym typeface="HONOR Sans TC" panose="02000500000000000000" pitchFamily="2" charset="-120"/>
                </a:rPr>
                <a:t>QuickRecord</a:t>
              </a:r>
              <a:endParaRPr kumimoji="0" lang="en-US" altLang="zh-TW" sz="1600" b="0" i="0" u="none" strike="noStrike" kern="1200" cap="none" spc="30" normalizeH="0" baseline="0" noProof="0" dirty="0">
                <a:ln>
                  <a:noFill/>
                </a:ln>
                <a:effectLst/>
                <a:uLnTx/>
                <a:uFillTx/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endParaRPr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8E3A7B5D-41B9-E673-E807-40ADFBA0DC1D}"/>
                </a:ext>
              </a:extLst>
            </p:cNvPr>
            <p:cNvSpPr txBox="1"/>
            <p:nvPr/>
          </p:nvSpPr>
          <p:spPr>
            <a:xfrm>
              <a:off x="5396804" y="6029162"/>
              <a:ext cx="511226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i="0" u="none" strike="noStrike" kern="1200" cap="none" spc="30" normalizeH="0" baseline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HONOR Sans TC" panose="02000500000000000000" pitchFamily="2" charset="-120"/>
                  <a:ea typeface="HONOR Sans TC" panose="02000500000000000000" pitchFamily="2" charset="-120"/>
                  <a:sym typeface="HONOR Sans TC" panose="02000500000000000000" pitchFamily="2" charset="-120"/>
                </a:rPr>
                <a:t>免註冊帳號、又可多裝置同時使用的無後端簽到退系統</a:t>
              </a:r>
              <a:endParaRPr kumimoji="0" lang="en-US" altLang="zh-TW" sz="1600" i="0" u="none" strike="noStrike" kern="1200" cap="none" spc="3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1131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0B3204-FED8-2547-0CB5-D504125A7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3ACA02-BB59-2A02-8B08-51E70E6C06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9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113F9E4-A254-FA17-500B-7F399B5004D9}"/>
              </a:ext>
            </a:extLst>
          </p:cNvPr>
          <p:cNvSpPr txBox="1"/>
          <p:nvPr/>
        </p:nvSpPr>
        <p:spPr>
          <a:xfrm>
            <a:off x="592343" y="450515"/>
            <a:ext cx="143629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81F2A"/>
                </a:solidFill>
                <a:effectLst/>
                <a:uLnTx/>
                <a:uFillTx/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社團經驗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6080F3F-63FC-C4BE-6EEB-CD61A0CFF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60508" y="6459764"/>
            <a:ext cx="109004" cy="215444"/>
          </a:xfrm>
          <a:noFill/>
        </p:spPr>
        <p:txBody>
          <a:bodyPr wrap="none" lIns="0" tIns="0" rIns="0" bIns="0" rtlCol="0">
            <a:spAutoFit/>
          </a:bodyPr>
          <a:lstStyle/>
          <a:p>
            <a:pPr defTabSz="457200"/>
            <a:fld id="{9E8B6AFC-FE4A-4A55-A8EF-3B739D8C9F9B}" type="slidenum">
              <a:rPr lang="zh-TW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pPr defTabSz="457200"/>
              <a:t>3</a:t>
            </a:fld>
            <a:endParaRPr lang="zh-TW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E198954-4688-237C-7501-98C1BBE6C6FB}"/>
              </a:ext>
            </a:extLst>
          </p:cNvPr>
          <p:cNvSpPr txBox="1"/>
          <p:nvPr/>
        </p:nvSpPr>
        <p:spPr>
          <a:xfrm>
            <a:off x="592346" y="1221286"/>
            <a:ext cx="428176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NTUAI Agent</a:t>
            </a:r>
            <a:endParaRPr kumimoji="0" lang="zh-TW" altLang="en-US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2031497-B1BE-2EFC-864B-59A796A2CF4E}"/>
              </a:ext>
            </a:extLst>
          </p:cNvPr>
          <p:cNvSpPr txBox="1"/>
          <p:nvPr/>
        </p:nvSpPr>
        <p:spPr>
          <a:xfrm>
            <a:off x="592346" y="1655376"/>
            <a:ext cx="4281767" cy="2051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just">
              <a:lnSpc>
                <a:spcPts val="1620"/>
              </a:lnSpc>
              <a:defRPr sz="1100" b="0" spc="50">
                <a:solidFill>
                  <a:srgbClr val="181F2A"/>
                </a:solidFill>
                <a:latin typeface="HONOR Sans TC Light" panose="02000400000000000000" pitchFamily="2" charset="-120"/>
                <a:ea typeface="HONOR Sans TC Light" panose="02000400000000000000" pitchFamily="2" charset="-120"/>
              </a:defRPr>
            </a:lvl1pPr>
          </a:lstStyle>
          <a:p>
            <a:pPr marL="0" marR="0" lvl="0" indent="0" algn="just" defTabSz="457200" rtl="0" eaLnBrk="1" fontAlgn="auto" latinLnBrk="0" hangingPunct="1">
              <a:lnSpc>
                <a:spcPts val="16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8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台大 </a:t>
            </a:r>
            <a:r>
              <a:rPr kumimoji="0" lang="en-US" altLang="zh-TW" sz="1600" b="0" i="0" u="none" strike="noStrike" kern="1200" cap="none" spc="8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AI</a:t>
            </a:r>
            <a:r>
              <a:rPr kumimoji="0" lang="zh-TW" altLang="en-US" sz="1600" b="0" i="0" u="none" strike="noStrike" kern="1200" cap="none" spc="8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 社 專案組 </a:t>
            </a:r>
            <a:r>
              <a:rPr kumimoji="0" lang="en-US" altLang="zh-TW" sz="1600" b="0" i="0" u="none" strike="noStrike" kern="1200" cap="none" spc="8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/ 2025</a:t>
            </a:r>
            <a:r>
              <a:rPr kumimoji="0" lang="zh-TW" altLang="en-US" sz="1600" b="0" i="0" u="none" strike="noStrike" kern="1200" cap="none" spc="8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  </a:t>
            </a:r>
            <a:r>
              <a:rPr kumimoji="0" lang="en-US" altLang="zh-TW" sz="1600" b="0" i="0" u="none" strike="noStrike" kern="1200" cap="none" spc="8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06</a:t>
            </a: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3112926D-09B2-53D0-146F-60B61DB5F652}"/>
              </a:ext>
            </a:extLst>
          </p:cNvPr>
          <p:cNvSpPr/>
          <p:nvPr/>
        </p:nvSpPr>
        <p:spPr>
          <a:xfrm>
            <a:off x="592343" y="2113426"/>
            <a:ext cx="965499" cy="3737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defRPr/>
            </a:pPr>
            <a:r>
              <a:rPr lang="en-US" altLang="zh-TW" sz="1600" dirty="0">
                <a:solidFill>
                  <a:srgbClr val="181F2A"/>
                </a:solidFill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Agent</a:t>
            </a:r>
            <a:endParaRPr lang="zh-TW" altLang="en-US" sz="1600" dirty="0">
              <a:solidFill>
                <a:srgbClr val="181F2A"/>
              </a:solidFill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AFA8EB2B-E76F-E36C-E6B2-FC47F5A26378}"/>
              </a:ext>
            </a:extLst>
          </p:cNvPr>
          <p:cNvSpPr/>
          <p:nvPr/>
        </p:nvSpPr>
        <p:spPr>
          <a:xfrm>
            <a:off x="1701014" y="2113426"/>
            <a:ext cx="752958" cy="3737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defRPr/>
            </a:pPr>
            <a:r>
              <a:rPr lang="en-US" altLang="zh-TW" sz="1600" dirty="0">
                <a:solidFill>
                  <a:srgbClr val="181F2A"/>
                </a:solidFill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RAG</a:t>
            </a:r>
            <a:endParaRPr lang="zh-TW" altLang="en-US" sz="1600" dirty="0">
              <a:solidFill>
                <a:srgbClr val="181F2A"/>
              </a:solidFill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06494A59-76CD-07E0-D6C5-2721044FB8C7}"/>
              </a:ext>
            </a:extLst>
          </p:cNvPr>
          <p:cNvSpPr/>
          <p:nvPr/>
        </p:nvSpPr>
        <p:spPr>
          <a:xfrm>
            <a:off x="3505696" y="2113426"/>
            <a:ext cx="1083261" cy="3737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181F2A"/>
                </a:solidFill>
                <a:effectLst/>
                <a:uLnTx/>
                <a:uFillTx/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Docker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81F2A"/>
              </a:solidFill>
              <a:effectLst/>
              <a:uLnTx/>
              <a:uFillTx/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C486C3C2-9C80-DBED-4D0C-BF2CDC6734AD}"/>
              </a:ext>
            </a:extLst>
          </p:cNvPr>
          <p:cNvSpPr/>
          <p:nvPr/>
        </p:nvSpPr>
        <p:spPr>
          <a:xfrm>
            <a:off x="2603355" y="2113426"/>
            <a:ext cx="752958" cy="3737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defRPr/>
            </a:pPr>
            <a:r>
              <a:rPr lang="en-US" altLang="zh-TW" sz="1600" dirty="0">
                <a:solidFill>
                  <a:srgbClr val="181F2A"/>
                </a:solidFill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MCP</a:t>
            </a:r>
            <a:endParaRPr lang="zh-TW" altLang="en-US" sz="1600" dirty="0">
              <a:solidFill>
                <a:srgbClr val="181F2A"/>
              </a:solidFill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E672FBDD-3C8A-8B27-A9B2-2D24C8AE2A88}"/>
              </a:ext>
            </a:extLst>
          </p:cNvPr>
          <p:cNvGrpSpPr/>
          <p:nvPr/>
        </p:nvGrpSpPr>
        <p:grpSpPr>
          <a:xfrm>
            <a:off x="6515097" y="990893"/>
            <a:ext cx="4933143" cy="4968003"/>
            <a:chOff x="5680286" y="294943"/>
            <a:chExt cx="5962496" cy="6025450"/>
          </a:xfrm>
        </p:grpSpPr>
        <p:cxnSp>
          <p:nvCxnSpPr>
            <p:cNvPr id="22" name="接點: 弧形 21">
              <a:extLst>
                <a:ext uri="{FF2B5EF4-FFF2-40B4-BE49-F238E27FC236}">
                  <a16:creationId xmlns:a16="http://schemas.microsoft.com/office/drawing/2014/main" id="{B125033C-9F96-9977-1218-C896115B1E3E}"/>
                </a:ext>
              </a:extLst>
            </p:cNvPr>
            <p:cNvCxnSpPr>
              <a:cxnSpLocks/>
              <a:stCxn id="51" idx="0"/>
              <a:endCxn id="62" idx="2"/>
            </p:cNvCxnSpPr>
            <p:nvPr/>
          </p:nvCxnSpPr>
          <p:spPr>
            <a:xfrm rot="16200000" flipV="1">
              <a:off x="9110357" y="4151132"/>
              <a:ext cx="807367" cy="1705004"/>
            </a:xfrm>
            <a:prstGeom prst="curvedConnector3">
              <a:avLst>
                <a:gd name="adj1" fmla="val 50000"/>
              </a:avLst>
            </a:prstGeom>
            <a:ln w="9525"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接點: 弧形 22">
              <a:extLst>
                <a:ext uri="{FF2B5EF4-FFF2-40B4-BE49-F238E27FC236}">
                  <a16:creationId xmlns:a16="http://schemas.microsoft.com/office/drawing/2014/main" id="{078F7D9F-4187-3565-FADE-DB12532C1238}"/>
                </a:ext>
              </a:extLst>
            </p:cNvPr>
            <p:cNvCxnSpPr>
              <a:cxnSpLocks/>
              <a:stCxn id="52" idx="0"/>
              <a:endCxn id="62" idx="2"/>
            </p:cNvCxnSpPr>
            <p:nvPr/>
          </p:nvCxnSpPr>
          <p:spPr>
            <a:xfrm rot="5400000" flipH="1" flipV="1">
              <a:off x="7405348" y="4151127"/>
              <a:ext cx="807367" cy="1705014"/>
            </a:xfrm>
            <a:prstGeom prst="curvedConnector3">
              <a:avLst>
                <a:gd name="adj1" fmla="val 50000"/>
              </a:avLst>
            </a:prstGeom>
            <a:ln w="9525"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0EF8B220-A97A-4EFF-3FCA-4F1A9F8063E4}"/>
                </a:ext>
              </a:extLst>
            </p:cNvPr>
            <p:cNvGrpSpPr/>
            <p:nvPr/>
          </p:nvGrpSpPr>
          <p:grpSpPr>
            <a:xfrm>
              <a:off x="11014426" y="2099949"/>
              <a:ext cx="628356" cy="600432"/>
              <a:chOff x="7327904" y="762000"/>
              <a:chExt cx="1142996" cy="1092200"/>
            </a:xfrm>
          </p:grpSpPr>
          <p:sp>
            <p:nvSpPr>
              <p:cNvPr id="25" name="矩形: 圓角 24">
                <a:extLst>
                  <a:ext uri="{FF2B5EF4-FFF2-40B4-BE49-F238E27FC236}">
                    <a16:creationId xmlns:a16="http://schemas.microsoft.com/office/drawing/2014/main" id="{4D57A050-5468-10C2-E04D-FBF421686EA8}"/>
                  </a:ext>
                </a:extLst>
              </p:cNvPr>
              <p:cNvSpPr/>
              <p:nvPr/>
            </p:nvSpPr>
            <p:spPr>
              <a:xfrm>
                <a:off x="7327904" y="762000"/>
                <a:ext cx="1142996" cy="1092200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HONOR Sans TC" panose="02000500000000000000" pitchFamily="2" charset="-120"/>
                  <a:ea typeface="HONOR Sans TC" panose="02000500000000000000" pitchFamily="2" charset="-120"/>
                  <a:sym typeface="HONOR Sans TC" panose="02000500000000000000" pitchFamily="2" charset="-120"/>
                </a:endParaRPr>
              </a:p>
            </p:txBody>
          </p:sp>
          <p:pic>
            <p:nvPicPr>
              <p:cNvPr id="27" name="圖片 26">
                <a:extLst>
                  <a:ext uri="{FF2B5EF4-FFF2-40B4-BE49-F238E27FC236}">
                    <a16:creationId xmlns:a16="http://schemas.microsoft.com/office/drawing/2014/main" id="{38F41008-BD90-D943-015B-97E684FF84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rgbClr val="5865F2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454902" y="850900"/>
                <a:ext cx="889000" cy="889000"/>
              </a:xfrm>
              <a:prstGeom prst="rect">
                <a:avLst/>
              </a:prstGeom>
            </p:spPr>
          </p:pic>
        </p:grp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4A0DE862-7AF5-067C-5768-D2785A678683}"/>
                </a:ext>
              </a:extLst>
            </p:cNvPr>
            <p:cNvGrpSpPr/>
            <p:nvPr/>
          </p:nvGrpSpPr>
          <p:grpSpPr>
            <a:xfrm>
              <a:off x="5680286" y="2099951"/>
              <a:ext cx="628358" cy="600432"/>
              <a:chOff x="2908300" y="762000"/>
              <a:chExt cx="1142997" cy="1092200"/>
            </a:xfrm>
          </p:grpSpPr>
          <p:sp>
            <p:nvSpPr>
              <p:cNvPr id="29" name="矩形: 圓角 28">
                <a:extLst>
                  <a:ext uri="{FF2B5EF4-FFF2-40B4-BE49-F238E27FC236}">
                    <a16:creationId xmlns:a16="http://schemas.microsoft.com/office/drawing/2014/main" id="{13D67EA9-BB22-738C-864F-8F7B3F4F66FB}"/>
                  </a:ext>
                </a:extLst>
              </p:cNvPr>
              <p:cNvSpPr/>
              <p:nvPr/>
            </p:nvSpPr>
            <p:spPr>
              <a:xfrm>
                <a:off x="2908300" y="762000"/>
                <a:ext cx="1142997" cy="1092200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HONOR Sans TC" panose="02000500000000000000" pitchFamily="2" charset="-120"/>
                  <a:ea typeface="HONOR Sans TC" panose="02000500000000000000" pitchFamily="2" charset="-120"/>
                  <a:sym typeface="HONOR Sans TC" panose="02000500000000000000" pitchFamily="2" charset="-120"/>
                </a:endParaRPr>
              </a:p>
            </p:txBody>
          </p:sp>
          <p:pic>
            <p:nvPicPr>
              <p:cNvPr id="32" name="圖片 31">
                <a:extLst>
                  <a:ext uri="{FF2B5EF4-FFF2-40B4-BE49-F238E27FC236}">
                    <a16:creationId xmlns:a16="http://schemas.microsoft.com/office/drawing/2014/main" id="{AEA77543-8D7D-B65D-E846-44B44D3F18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84977" y="1013279"/>
                <a:ext cx="589642" cy="589642"/>
              </a:xfrm>
              <a:prstGeom prst="rect">
                <a:avLst/>
              </a:prstGeom>
            </p:spPr>
          </p:pic>
        </p:grpSp>
        <p:grpSp>
          <p:nvGrpSpPr>
            <p:cNvPr id="34" name="群組 33">
              <a:extLst>
                <a:ext uri="{FF2B5EF4-FFF2-40B4-BE49-F238E27FC236}">
                  <a16:creationId xmlns:a16="http://schemas.microsoft.com/office/drawing/2014/main" id="{8EBD2FC2-A935-B064-8F71-A4CE7606681C}"/>
                </a:ext>
              </a:extLst>
            </p:cNvPr>
            <p:cNvGrpSpPr/>
            <p:nvPr/>
          </p:nvGrpSpPr>
          <p:grpSpPr>
            <a:xfrm>
              <a:off x="8347359" y="2099951"/>
              <a:ext cx="628358" cy="600432"/>
              <a:chOff x="5829299" y="762000"/>
              <a:chExt cx="1142997" cy="1092200"/>
            </a:xfrm>
          </p:grpSpPr>
          <p:sp>
            <p:nvSpPr>
              <p:cNvPr id="35" name="矩形: 圓角 34">
                <a:extLst>
                  <a:ext uri="{FF2B5EF4-FFF2-40B4-BE49-F238E27FC236}">
                    <a16:creationId xmlns:a16="http://schemas.microsoft.com/office/drawing/2014/main" id="{1BFAE2AC-F4A2-98B4-ABB4-F3D53D84D212}"/>
                  </a:ext>
                </a:extLst>
              </p:cNvPr>
              <p:cNvSpPr/>
              <p:nvPr/>
            </p:nvSpPr>
            <p:spPr>
              <a:xfrm>
                <a:off x="5829299" y="762000"/>
                <a:ext cx="1142997" cy="1092200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HONOR Sans TC" panose="02000500000000000000" pitchFamily="2" charset="-120"/>
                  <a:ea typeface="HONOR Sans TC" panose="02000500000000000000" pitchFamily="2" charset="-120"/>
                  <a:sym typeface="HONOR Sans TC" panose="02000500000000000000" pitchFamily="2" charset="-120"/>
                </a:endParaRPr>
              </a:p>
            </p:txBody>
          </p:sp>
          <p:pic>
            <p:nvPicPr>
              <p:cNvPr id="36" name="Picture 4" descr="Instagram - Wikipedia">
                <a:extLst>
                  <a:ext uri="{FF2B5EF4-FFF2-40B4-BE49-F238E27FC236}">
                    <a16:creationId xmlns:a16="http://schemas.microsoft.com/office/drawing/2014/main" id="{4F9E4828-57BA-9097-959F-C9DFB267C7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05976" y="1013279"/>
                <a:ext cx="589642" cy="5896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37" name="接點: 弧形 36">
              <a:extLst>
                <a:ext uri="{FF2B5EF4-FFF2-40B4-BE49-F238E27FC236}">
                  <a16:creationId xmlns:a16="http://schemas.microsoft.com/office/drawing/2014/main" id="{9DED6B46-952F-A0D1-6C28-671E6ABC52F0}"/>
                </a:ext>
              </a:extLst>
            </p:cNvPr>
            <p:cNvCxnSpPr>
              <a:cxnSpLocks/>
              <a:stCxn id="29" idx="2"/>
              <a:endCxn id="62" idx="0"/>
            </p:cNvCxnSpPr>
            <p:nvPr/>
          </p:nvCxnSpPr>
          <p:spPr>
            <a:xfrm rot="16200000" flipH="1">
              <a:off x="6924318" y="1770529"/>
              <a:ext cx="807367" cy="2667073"/>
            </a:xfrm>
            <a:prstGeom prst="curvedConnector3">
              <a:avLst>
                <a:gd name="adj1" fmla="val 50000"/>
              </a:avLst>
            </a:prstGeom>
            <a:ln w="9525"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接點: 弧形 37">
              <a:extLst>
                <a:ext uri="{FF2B5EF4-FFF2-40B4-BE49-F238E27FC236}">
                  <a16:creationId xmlns:a16="http://schemas.microsoft.com/office/drawing/2014/main" id="{62B5F8A0-2174-2A10-8769-C614F2EE4ABA}"/>
                </a:ext>
              </a:extLst>
            </p:cNvPr>
            <p:cNvCxnSpPr>
              <a:cxnSpLocks/>
              <a:stCxn id="25" idx="2"/>
              <a:endCxn id="62" idx="0"/>
            </p:cNvCxnSpPr>
            <p:nvPr/>
          </p:nvCxnSpPr>
          <p:spPr>
            <a:xfrm rot="5400000">
              <a:off x="9591387" y="1770532"/>
              <a:ext cx="807369" cy="2667066"/>
            </a:xfrm>
            <a:prstGeom prst="curvedConnector3">
              <a:avLst>
                <a:gd name="adj1" fmla="val 50000"/>
              </a:avLst>
            </a:prstGeom>
            <a:ln w="9525"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9EFE5494-7FBF-7E5F-EE6A-792A59E3D632}"/>
                </a:ext>
              </a:extLst>
            </p:cNvPr>
            <p:cNvCxnSpPr>
              <a:cxnSpLocks/>
              <a:stCxn id="35" idx="2"/>
              <a:endCxn id="62" idx="0"/>
            </p:cNvCxnSpPr>
            <p:nvPr/>
          </p:nvCxnSpPr>
          <p:spPr>
            <a:xfrm>
              <a:off x="8661538" y="2700383"/>
              <a:ext cx="0" cy="807367"/>
            </a:xfrm>
            <a:prstGeom prst="line">
              <a:avLst/>
            </a:prstGeom>
            <a:ln w="9525"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字方塊 73">
              <a:extLst>
                <a:ext uri="{FF2B5EF4-FFF2-40B4-BE49-F238E27FC236}">
                  <a16:creationId xmlns:a16="http://schemas.microsoft.com/office/drawing/2014/main" id="{C3E16D86-7C41-4AE6-4417-168ED07E2910}"/>
                </a:ext>
              </a:extLst>
            </p:cNvPr>
            <p:cNvSpPr txBox="1"/>
            <p:nvPr/>
          </p:nvSpPr>
          <p:spPr>
            <a:xfrm>
              <a:off x="6589776" y="2327892"/>
              <a:ext cx="1332253" cy="195224"/>
            </a:xfrm>
            <a:custGeom>
              <a:avLst/>
              <a:gdLst/>
              <a:ahLst/>
              <a:cxnLst/>
              <a:rect l="l" t="t" r="r" b="b"/>
              <a:pathLst>
                <a:path w="1332253" h="195224">
                  <a:moveTo>
                    <a:pt x="725605" y="56407"/>
                  </a:moveTo>
                  <a:cubicBezTo>
                    <a:pt x="716538" y="56407"/>
                    <a:pt x="709270" y="59741"/>
                    <a:pt x="703803" y="66408"/>
                  </a:cubicBezTo>
                  <a:cubicBezTo>
                    <a:pt x="698335" y="73076"/>
                    <a:pt x="695602" y="82410"/>
                    <a:pt x="695602" y="94412"/>
                  </a:cubicBezTo>
                  <a:cubicBezTo>
                    <a:pt x="695602" y="106546"/>
                    <a:pt x="698335" y="115948"/>
                    <a:pt x="703803" y="122615"/>
                  </a:cubicBezTo>
                  <a:cubicBezTo>
                    <a:pt x="709270" y="129283"/>
                    <a:pt x="716538" y="132617"/>
                    <a:pt x="725605" y="132617"/>
                  </a:cubicBezTo>
                  <a:cubicBezTo>
                    <a:pt x="734273" y="132617"/>
                    <a:pt x="741741" y="129550"/>
                    <a:pt x="748008" y="123415"/>
                  </a:cubicBezTo>
                  <a:cubicBezTo>
                    <a:pt x="754276" y="117281"/>
                    <a:pt x="757409" y="107613"/>
                    <a:pt x="757409" y="94412"/>
                  </a:cubicBezTo>
                  <a:cubicBezTo>
                    <a:pt x="757409" y="81343"/>
                    <a:pt x="754276" y="71742"/>
                    <a:pt x="748008" y="65608"/>
                  </a:cubicBezTo>
                  <a:cubicBezTo>
                    <a:pt x="741741" y="59474"/>
                    <a:pt x="734273" y="56407"/>
                    <a:pt x="725605" y="56407"/>
                  </a:cubicBezTo>
                  <a:close/>
                  <a:moveTo>
                    <a:pt x="850230" y="55807"/>
                  </a:moveTo>
                  <a:cubicBezTo>
                    <a:pt x="842763" y="55807"/>
                    <a:pt x="836262" y="58207"/>
                    <a:pt x="830728" y="63008"/>
                  </a:cubicBezTo>
                  <a:cubicBezTo>
                    <a:pt x="825194" y="67808"/>
                    <a:pt x="821693" y="74809"/>
                    <a:pt x="820227" y="84010"/>
                  </a:cubicBezTo>
                  <a:lnTo>
                    <a:pt x="876834" y="84010"/>
                  </a:lnTo>
                  <a:cubicBezTo>
                    <a:pt x="876434" y="75076"/>
                    <a:pt x="873833" y="68142"/>
                    <a:pt x="869033" y="63208"/>
                  </a:cubicBezTo>
                  <a:cubicBezTo>
                    <a:pt x="864232" y="58274"/>
                    <a:pt x="857965" y="55807"/>
                    <a:pt x="850230" y="55807"/>
                  </a:cubicBezTo>
                  <a:close/>
                  <a:moveTo>
                    <a:pt x="507330" y="55807"/>
                  </a:moveTo>
                  <a:cubicBezTo>
                    <a:pt x="499863" y="55807"/>
                    <a:pt x="493362" y="58207"/>
                    <a:pt x="487828" y="63008"/>
                  </a:cubicBezTo>
                  <a:cubicBezTo>
                    <a:pt x="482294" y="67808"/>
                    <a:pt x="478794" y="74809"/>
                    <a:pt x="477327" y="84010"/>
                  </a:cubicBezTo>
                  <a:lnTo>
                    <a:pt x="533934" y="84010"/>
                  </a:lnTo>
                  <a:cubicBezTo>
                    <a:pt x="533534" y="75076"/>
                    <a:pt x="530933" y="68142"/>
                    <a:pt x="526133" y="63208"/>
                  </a:cubicBezTo>
                  <a:cubicBezTo>
                    <a:pt x="521332" y="58274"/>
                    <a:pt x="515065" y="55807"/>
                    <a:pt x="507330" y="55807"/>
                  </a:cubicBezTo>
                  <a:close/>
                  <a:moveTo>
                    <a:pt x="212056" y="55807"/>
                  </a:moveTo>
                  <a:cubicBezTo>
                    <a:pt x="204588" y="55807"/>
                    <a:pt x="198087" y="58207"/>
                    <a:pt x="192553" y="63008"/>
                  </a:cubicBezTo>
                  <a:cubicBezTo>
                    <a:pt x="187019" y="67808"/>
                    <a:pt x="183519" y="74809"/>
                    <a:pt x="182052" y="84010"/>
                  </a:cubicBezTo>
                  <a:lnTo>
                    <a:pt x="238659" y="84010"/>
                  </a:lnTo>
                  <a:cubicBezTo>
                    <a:pt x="238259" y="75076"/>
                    <a:pt x="235658" y="68142"/>
                    <a:pt x="230858" y="63208"/>
                  </a:cubicBezTo>
                  <a:cubicBezTo>
                    <a:pt x="226057" y="58274"/>
                    <a:pt x="219790" y="55807"/>
                    <a:pt x="212056" y="55807"/>
                  </a:cubicBezTo>
                  <a:close/>
                  <a:moveTo>
                    <a:pt x="956006" y="40205"/>
                  </a:moveTo>
                  <a:cubicBezTo>
                    <a:pt x="959206" y="40205"/>
                    <a:pt x="962173" y="40638"/>
                    <a:pt x="964907" y="41505"/>
                  </a:cubicBezTo>
                  <a:cubicBezTo>
                    <a:pt x="967640" y="42372"/>
                    <a:pt x="969874" y="43472"/>
                    <a:pt x="971607" y="44805"/>
                  </a:cubicBezTo>
                  <a:lnTo>
                    <a:pt x="965407" y="58607"/>
                  </a:lnTo>
                  <a:cubicBezTo>
                    <a:pt x="962740" y="57007"/>
                    <a:pt x="959539" y="56207"/>
                    <a:pt x="955806" y="56207"/>
                  </a:cubicBezTo>
                  <a:cubicBezTo>
                    <a:pt x="948071" y="56207"/>
                    <a:pt x="941737" y="59374"/>
                    <a:pt x="936803" y="65708"/>
                  </a:cubicBezTo>
                  <a:cubicBezTo>
                    <a:pt x="931869" y="72042"/>
                    <a:pt x="929402" y="81277"/>
                    <a:pt x="929402" y="93412"/>
                  </a:cubicBezTo>
                  <a:lnTo>
                    <a:pt x="929402" y="146418"/>
                  </a:lnTo>
                  <a:lnTo>
                    <a:pt x="912400" y="146418"/>
                  </a:lnTo>
                  <a:lnTo>
                    <a:pt x="912400" y="42605"/>
                  </a:lnTo>
                  <a:lnTo>
                    <a:pt x="927402" y="42605"/>
                  </a:lnTo>
                  <a:cubicBezTo>
                    <a:pt x="927669" y="49273"/>
                    <a:pt x="928069" y="54940"/>
                    <a:pt x="928602" y="59607"/>
                  </a:cubicBezTo>
                  <a:cubicBezTo>
                    <a:pt x="934470" y="46672"/>
                    <a:pt x="943604" y="40205"/>
                    <a:pt x="956006" y="40205"/>
                  </a:cubicBezTo>
                  <a:close/>
                  <a:moveTo>
                    <a:pt x="850831" y="40205"/>
                  </a:moveTo>
                  <a:cubicBezTo>
                    <a:pt x="859765" y="40205"/>
                    <a:pt x="867599" y="42305"/>
                    <a:pt x="874333" y="46506"/>
                  </a:cubicBezTo>
                  <a:cubicBezTo>
                    <a:pt x="881068" y="50706"/>
                    <a:pt x="886235" y="56407"/>
                    <a:pt x="889835" y="63608"/>
                  </a:cubicBezTo>
                  <a:cubicBezTo>
                    <a:pt x="893436" y="70809"/>
                    <a:pt x="895236" y="78810"/>
                    <a:pt x="895236" y="87611"/>
                  </a:cubicBezTo>
                  <a:cubicBezTo>
                    <a:pt x="895236" y="91345"/>
                    <a:pt x="894969" y="94745"/>
                    <a:pt x="894436" y="97812"/>
                  </a:cubicBezTo>
                  <a:lnTo>
                    <a:pt x="819627" y="97812"/>
                  </a:lnTo>
                  <a:cubicBezTo>
                    <a:pt x="820293" y="109680"/>
                    <a:pt x="823694" y="118515"/>
                    <a:pt x="829828" y="124315"/>
                  </a:cubicBezTo>
                  <a:cubicBezTo>
                    <a:pt x="835962" y="130116"/>
                    <a:pt x="843696" y="133016"/>
                    <a:pt x="853031" y="133016"/>
                  </a:cubicBezTo>
                  <a:cubicBezTo>
                    <a:pt x="864632" y="133016"/>
                    <a:pt x="873033" y="128349"/>
                    <a:pt x="878234" y="119015"/>
                  </a:cubicBezTo>
                  <a:lnTo>
                    <a:pt x="891236" y="126416"/>
                  </a:lnTo>
                  <a:cubicBezTo>
                    <a:pt x="888569" y="133483"/>
                    <a:pt x="883601" y="138951"/>
                    <a:pt x="876334" y="142818"/>
                  </a:cubicBezTo>
                  <a:cubicBezTo>
                    <a:pt x="869066" y="146685"/>
                    <a:pt x="860965" y="148618"/>
                    <a:pt x="852031" y="148618"/>
                  </a:cubicBezTo>
                  <a:cubicBezTo>
                    <a:pt x="842696" y="148618"/>
                    <a:pt x="834195" y="146485"/>
                    <a:pt x="826528" y="142218"/>
                  </a:cubicBezTo>
                  <a:cubicBezTo>
                    <a:pt x="818860" y="137950"/>
                    <a:pt x="812792" y="131717"/>
                    <a:pt x="808325" y="123515"/>
                  </a:cubicBezTo>
                  <a:cubicBezTo>
                    <a:pt x="803858" y="115314"/>
                    <a:pt x="801624" y="105480"/>
                    <a:pt x="801624" y="94012"/>
                  </a:cubicBezTo>
                  <a:cubicBezTo>
                    <a:pt x="801624" y="82944"/>
                    <a:pt x="803858" y="73342"/>
                    <a:pt x="808325" y="65208"/>
                  </a:cubicBezTo>
                  <a:cubicBezTo>
                    <a:pt x="812793" y="57074"/>
                    <a:pt x="818760" y="50873"/>
                    <a:pt x="826227" y="46606"/>
                  </a:cubicBezTo>
                  <a:cubicBezTo>
                    <a:pt x="833695" y="42339"/>
                    <a:pt x="841896" y="40205"/>
                    <a:pt x="850831" y="40205"/>
                  </a:cubicBezTo>
                  <a:close/>
                  <a:moveTo>
                    <a:pt x="723605" y="40205"/>
                  </a:moveTo>
                  <a:cubicBezTo>
                    <a:pt x="730539" y="40205"/>
                    <a:pt x="737107" y="41872"/>
                    <a:pt x="743308" y="45206"/>
                  </a:cubicBezTo>
                  <a:cubicBezTo>
                    <a:pt x="749508" y="48539"/>
                    <a:pt x="754476" y="53473"/>
                    <a:pt x="758209" y="60007"/>
                  </a:cubicBezTo>
                  <a:cubicBezTo>
                    <a:pt x="758876" y="53740"/>
                    <a:pt x="759276" y="47872"/>
                    <a:pt x="759410" y="42405"/>
                  </a:cubicBezTo>
                  <a:lnTo>
                    <a:pt x="774412" y="42405"/>
                  </a:lnTo>
                  <a:lnTo>
                    <a:pt x="774412" y="139817"/>
                  </a:lnTo>
                  <a:cubicBezTo>
                    <a:pt x="774412" y="159953"/>
                    <a:pt x="769611" y="174222"/>
                    <a:pt x="760010" y="182623"/>
                  </a:cubicBezTo>
                  <a:cubicBezTo>
                    <a:pt x="750408" y="191024"/>
                    <a:pt x="739007" y="195224"/>
                    <a:pt x="725805" y="195224"/>
                  </a:cubicBezTo>
                  <a:cubicBezTo>
                    <a:pt x="715537" y="195224"/>
                    <a:pt x="706403" y="193024"/>
                    <a:pt x="698402" y="188623"/>
                  </a:cubicBezTo>
                  <a:cubicBezTo>
                    <a:pt x="690401" y="184223"/>
                    <a:pt x="684934" y="178022"/>
                    <a:pt x="682000" y="170021"/>
                  </a:cubicBezTo>
                  <a:lnTo>
                    <a:pt x="695802" y="162220"/>
                  </a:lnTo>
                  <a:cubicBezTo>
                    <a:pt x="701002" y="173555"/>
                    <a:pt x="711070" y="179222"/>
                    <a:pt x="726005" y="179222"/>
                  </a:cubicBezTo>
                  <a:cubicBezTo>
                    <a:pt x="735740" y="179222"/>
                    <a:pt x="743408" y="176289"/>
                    <a:pt x="749008" y="170421"/>
                  </a:cubicBezTo>
                  <a:cubicBezTo>
                    <a:pt x="754609" y="164554"/>
                    <a:pt x="757409" y="154219"/>
                    <a:pt x="757409" y="139417"/>
                  </a:cubicBezTo>
                  <a:lnTo>
                    <a:pt x="757409" y="130416"/>
                  </a:lnTo>
                  <a:cubicBezTo>
                    <a:pt x="753542" y="136550"/>
                    <a:pt x="748642" y="141117"/>
                    <a:pt x="742707" y="144118"/>
                  </a:cubicBezTo>
                  <a:cubicBezTo>
                    <a:pt x="736773" y="147118"/>
                    <a:pt x="730406" y="148618"/>
                    <a:pt x="723605" y="148618"/>
                  </a:cubicBezTo>
                  <a:cubicBezTo>
                    <a:pt x="715737" y="148618"/>
                    <a:pt x="708303" y="146451"/>
                    <a:pt x="701302" y="142118"/>
                  </a:cubicBezTo>
                  <a:cubicBezTo>
                    <a:pt x="694301" y="137784"/>
                    <a:pt x="688634" y="131517"/>
                    <a:pt x="684300" y="123315"/>
                  </a:cubicBezTo>
                  <a:cubicBezTo>
                    <a:pt x="679966" y="115114"/>
                    <a:pt x="677799" y="105480"/>
                    <a:pt x="677799" y="94412"/>
                  </a:cubicBezTo>
                  <a:cubicBezTo>
                    <a:pt x="677799" y="83344"/>
                    <a:pt x="679933" y="73676"/>
                    <a:pt x="684200" y="65408"/>
                  </a:cubicBezTo>
                  <a:cubicBezTo>
                    <a:pt x="688467" y="57140"/>
                    <a:pt x="694135" y="50873"/>
                    <a:pt x="701202" y="46606"/>
                  </a:cubicBezTo>
                  <a:cubicBezTo>
                    <a:pt x="708270" y="42339"/>
                    <a:pt x="715737" y="40205"/>
                    <a:pt x="723605" y="40205"/>
                  </a:cubicBezTo>
                  <a:close/>
                  <a:moveTo>
                    <a:pt x="619706" y="40205"/>
                  </a:moveTo>
                  <a:cubicBezTo>
                    <a:pt x="630774" y="40205"/>
                    <a:pt x="639642" y="43872"/>
                    <a:pt x="646310" y="51206"/>
                  </a:cubicBezTo>
                  <a:cubicBezTo>
                    <a:pt x="652977" y="58540"/>
                    <a:pt x="656311" y="68942"/>
                    <a:pt x="656311" y="82410"/>
                  </a:cubicBezTo>
                  <a:lnTo>
                    <a:pt x="656311" y="146418"/>
                  </a:lnTo>
                  <a:lnTo>
                    <a:pt x="639309" y="146418"/>
                  </a:lnTo>
                  <a:lnTo>
                    <a:pt x="639309" y="87211"/>
                  </a:lnTo>
                  <a:cubicBezTo>
                    <a:pt x="639309" y="77343"/>
                    <a:pt x="637342" y="69742"/>
                    <a:pt x="633408" y="64408"/>
                  </a:cubicBezTo>
                  <a:cubicBezTo>
                    <a:pt x="629474" y="59074"/>
                    <a:pt x="623640" y="56407"/>
                    <a:pt x="615906" y="56407"/>
                  </a:cubicBezTo>
                  <a:cubicBezTo>
                    <a:pt x="610839" y="56407"/>
                    <a:pt x="606071" y="57574"/>
                    <a:pt x="601604" y="59907"/>
                  </a:cubicBezTo>
                  <a:cubicBezTo>
                    <a:pt x="597137" y="62241"/>
                    <a:pt x="593503" y="65708"/>
                    <a:pt x="590703" y="70309"/>
                  </a:cubicBezTo>
                  <a:cubicBezTo>
                    <a:pt x="587902" y="74909"/>
                    <a:pt x="586502" y="80610"/>
                    <a:pt x="586502" y="87411"/>
                  </a:cubicBezTo>
                  <a:lnTo>
                    <a:pt x="586502" y="146418"/>
                  </a:lnTo>
                  <a:lnTo>
                    <a:pt x="569500" y="146418"/>
                  </a:lnTo>
                  <a:lnTo>
                    <a:pt x="569500" y="42605"/>
                  </a:lnTo>
                  <a:lnTo>
                    <a:pt x="584502" y="42605"/>
                  </a:lnTo>
                  <a:cubicBezTo>
                    <a:pt x="584769" y="49273"/>
                    <a:pt x="585169" y="55007"/>
                    <a:pt x="585702" y="59807"/>
                  </a:cubicBezTo>
                  <a:cubicBezTo>
                    <a:pt x="589169" y="53407"/>
                    <a:pt x="593870" y="48539"/>
                    <a:pt x="599804" y="45206"/>
                  </a:cubicBezTo>
                  <a:cubicBezTo>
                    <a:pt x="605738" y="41872"/>
                    <a:pt x="612372" y="40205"/>
                    <a:pt x="619706" y="40205"/>
                  </a:cubicBezTo>
                  <a:close/>
                  <a:moveTo>
                    <a:pt x="507931" y="40205"/>
                  </a:moveTo>
                  <a:cubicBezTo>
                    <a:pt x="516865" y="40205"/>
                    <a:pt x="524699" y="42305"/>
                    <a:pt x="531433" y="46506"/>
                  </a:cubicBezTo>
                  <a:cubicBezTo>
                    <a:pt x="538168" y="50706"/>
                    <a:pt x="543335" y="56407"/>
                    <a:pt x="546935" y="63608"/>
                  </a:cubicBezTo>
                  <a:cubicBezTo>
                    <a:pt x="550536" y="70809"/>
                    <a:pt x="552336" y="78810"/>
                    <a:pt x="552336" y="87611"/>
                  </a:cubicBezTo>
                  <a:cubicBezTo>
                    <a:pt x="552336" y="91345"/>
                    <a:pt x="552069" y="94745"/>
                    <a:pt x="551536" y="97812"/>
                  </a:cubicBezTo>
                  <a:lnTo>
                    <a:pt x="476727" y="97812"/>
                  </a:lnTo>
                  <a:cubicBezTo>
                    <a:pt x="477393" y="109680"/>
                    <a:pt x="480794" y="118515"/>
                    <a:pt x="486928" y="124315"/>
                  </a:cubicBezTo>
                  <a:cubicBezTo>
                    <a:pt x="493062" y="130116"/>
                    <a:pt x="500796" y="133016"/>
                    <a:pt x="510131" y="133016"/>
                  </a:cubicBezTo>
                  <a:cubicBezTo>
                    <a:pt x="521732" y="133016"/>
                    <a:pt x="530133" y="128349"/>
                    <a:pt x="535334" y="119015"/>
                  </a:cubicBezTo>
                  <a:lnTo>
                    <a:pt x="548336" y="126416"/>
                  </a:lnTo>
                  <a:cubicBezTo>
                    <a:pt x="545669" y="133483"/>
                    <a:pt x="540701" y="138951"/>
                    <a:pt x="533434" y="142818"/>
                  </a:cubicBezTo>
                  <a:cubicBezTo>
                    <a:pt x="526166" y="146685"/>
                    <a:pt x="518065" y="148618"/>
                    <a:pt x="509131" y="148618"/>
                  </a:cubicBezTo>
                  <a:cubicBezTo>
                    <a:pt x="499796" y="148618"/>
                    <a:pt x="491295" y="146485"/>
                    <a:pt x="483628" y="142218"/>
                  </a:cubicBezTo>
                  <a:cubicBezTo>
                    <a:pt x="475960" y="137950"/>
                    <a:pt x="469892" y="131717"/>
                    <a:pt x="465425" y="123515"/>
                  </a:cubicBezTo>
                  <a:cubicBezTo>
                    <a:pt x="460958" y="115314"/>
                    <a:pt x="458724" y="105480"/>
                    <a:pt x="458724" y="94012"/>
                  </a:cubicBezTo>
                  <a:cubicBezTo>
                    <a:pt x="458724" y="82944"/>
                    <a:pt x="460958" y="73342"/>
                    <a:pt x="465425" y="65208"/>
                  </a:cubicBezTo>
                  <a:cubicBezTo>
                    <a:pt x="469892" y="57074"/>
                    <a:pt x="475860" y="50873"/>
                    <a:pt x="483327" y="46606"/>
                  </a:cubicBezTo>
                  <a:cubicBezTo>
                    <a:pt x="490795" y="42339"/>
                    <a:pt x="498996" y="40205"/>
                    <a:pt x="507931" y="40205"/>
                  </a:cubicBezTo>
                  <a:close/>
                  <a:moveTo>
                    <a:pt x="401479" y="40205"/>
                  </a:moveTo>
                  <a:cubicBezTo>
                    <a:pt x="410547" y="40205"/>
                    <a:pt x="418348" y="42205"/>
                    <a:pt x="424882" y="46206"/>
                  </a:cubicBezTo>
                  <a:cubicBezTo>
                    <a:pt x="431416" y="50206"/>
                    <a:pt x="435817" y="55673"/>
                    <a:pt x="438084" y="62608"/>
                  </a:cubicBezTo>
                  <a:lnTo>
                    <a:pt x="425082" y="70009"/>
                  </a:lnTo>
                  <a:cubicBezTo>
                    <a:pt x="422948" y="65475"/>
                    <a:pt x="419781" y="61974"/>
                    <a:pt x="415581" y="59508"/>
                  </a:cubicBezTo>
                  <a:cubicBezTo>
                    <a:pt x="411380" y="57040"/>
                    <a:pt x="406413" y="55807"/>
                    <a:pt x="400679" y="55807"/>
                  </a:cubicBezTo>
                  <a:cubicBezTo>
                    <a:pt x="394812" y="55807"/>
                    <a:pt x="390111" y="56974"/>
                    <a:pt x="386577" y="59307"/>
                  </a:cubicBezTo>
                  <a:cubicBezTo>
                    <a:pt x="383044" y="61641"/>
                    <a:pt x="381277" y="65008"/>
                    <a:pt x="381277" y="69409"/>
                  </a:cubicBezTo>
                  <a:cubicBezTo>
                    <a:pt x="381277" y="72609"/>
                    <a:pt x="382310" y="75209"/>
                    <a:pt x="384377" y="77209"/>
                  </a:cubicBezTo>
                  <a:cubicBezTo>
                    <a:pt x="386444" y="79210"/>
                    <a:pt x="389011" y="80810"/>
                    <a:pt x="392078" y="82010"/>
                  </a:cubicBezTo>
                  <a:cubicBezTo>
                    <a:pt x="395145" y="83210"/>
                    <a:pt x="399479" y="84611"/>
                    <a:pt x="405080" y="86211"/>
                  </a:cubicBezTo>
                  <a:cubicBezTo>
                    <a:pt x="412414" y="88211"/>
                    <a:pt x="418348" y="90178"/>
                    <a:pt x="422882" y="92112"/>
                  </a:cubicBezTo>
                  <a:cubicBezTo>
                    <a:pt x="427416" y="94045"/>
                    <a:pt x="431316" y="97012"/>
                    <a:pt x="434583" y="101012"/>
                  </a:cubicBezTo>
                  <a:cubicBezTo>
                    <a:pt x="437850" y="105013"/>
                    <a:pt x="439484" y="110280"/>
                    <a:pt x="439484" y="116814"/>
                  </a:cubicBezTo>
                  <a:cubicBezTo>
                    <a:pt x="439484" y="123082"/>
                    <a:pt x="437850" y="128616"/>
                    <a:pt x="434583" y="133417"/>
                  </a:cubicBezTo>
                  <a:cubicBezTo>
                    <a:pt x="431316" y="138217"/>
                    <a:pt x="426749" y="141951"/>
                    <a:pt x="420882" y="144618"/>
                  </a:cubicBezTo>
                  <a:cubicBezTo>
                    <a:pt x="415014" y="147285"/>
                    <a:pt x="408280" y="148618"/>
                    <a:pt x="400679" y="148618"/>
                  </a:cubicBezTo>
                  <a:cubicBezTo>
                    <a:pt x="390544" y="148618"/>
                    <a:pt x="381810" y="146351"/>
                    <a:pt x="374476" y="141818"/>
                  </a:cubicBezTo>
                  <a:cubicBezTo>
                    <a:pt x="367142" y="137284"/>
                    <a:pt x="362341" y="131083"/>
                    <a:pt x="360074" y="123215"/>
                  </a:cubicBezTo>
                  <a:lnTo>
                    <a:pt x="373076" y="115814"/>
                  </a:lnTo>
                  <a:cubicBezTo>
                    <a:pt x="378010" y="127416"/>
                    <a:pt x="387211" y="133216"/>
                    <a:pt x="400679" y="133216"/>
                  </a:cubicBezTo>
                  <a:cubicBezTo>
                    <a:pt x="407213" y="133216"/>
                    <a:pt x="412347" y="131883"/>
                    <a:pt x="416081" y="129216"/>
                  </a:cubicBezTo>
                  <a:cubicBezTo>
                    <a:pt x="419815" y="126549"/>
                    <a:pt x="421682" y="122882"/>
                    <a:pt x="421682" y="118215"/>
                  </a:cubicBezTo>
                  <a:cubicBezTo>
                    <a:pt x="421682" y="114614"/>
                    <a:pt x="420582" y="111681"/>
                    <a:pt x="418381" y="109414"/>
                  </a:cubicBezTo>
                  <a:cubicBezTo>
                    <a:pt x="416181" y="107147"/>
                    <a:pt x="413447" y="105380"/>
                    <a:pt x="410180" y="104113"/>
                  </a:cubicBezTo>
                  <a:cubicBezTo>
                    <a:pt x="406913" y="102846"/>
                    <a:pt x="402346" y="101346"/>
                    <a:pt x="396479" y="99613"/>
                  </a:cubicBezTo>
                  <a:cubicBezTo>
                    <a:pt x="389411" y="97612"/>
                    <a:pt x="383677" y="95678"/>
                    <a:pt x="379276" y="93812"/>
                  </a:cubicBezTo>
                  <a:cubicBezTo>
                    <a:pt x="374876" y="91945"/>
                    <a:pt x="371142" y="89178"/>
                    <a:pt x="368075" y="85511"/>
                  </a:cubicBezTo>
                  <a:cubicBezTo>
                    <a:pt x="365008" y="81843"/>
                    <a:pt x="363474" y="77009"/>
                    <a:pt x="363474" y="71009"/>
                  </a:cubicBezTo>
                  <a:cubicBezTo>
                    <a:pt x="363474" y="64741"/>
                    <a:pt x="365175" y="59274"/>
                    <a:pt x="368575" y="54607"/>
                  </a:cubicBezTo>
                  <a:cubicBezTo>
                    <a:pt x="371975" y="49939"/>
                    <a:pt x="376576" y="46372"/>
                    <a:pt x="382377" y="43905"/>
                  </a:cubicBezTo>
                  <a:cubicBezTo>
                    <a:pt x="388177" y="41439"/>
                    <a:pt x="394545" y="40205"/>
                    <a:pt x="401479" y="40205"/>
                  </a:cubicBezTo>
                  <a:close/>
                  <a:moveTo>
                    <a:pt x="306229" y="40205"/>
                  </a:moveTo>
                  <a:cubicBezTo>
                    <a:pt x="315297" y="40205"/>
                    <a:pt x="323098" y="42205"/>
                    <a:pt x="329632" y="46206"/>
                  </a:cubicBezTo>
                  <a:cubicBezTo>
                    <a:pt x="336166" y="50206"/>
                    <a:pt x="340567" y="55673"/>
                    <a:pt x="342834" y="62608"/>
                  </a:cubicBezTo>
                  <a:lnTo>
                    <a:pt x="329832" y="70009"/>
                  </a:lnTo>
                  <a:cubicBezTo>
                    <a:pt x="327699" y="65475"/>
                    <a:pt x="324531" y="61974"/>
                    <a:pt x="320331" y="59508"/>
                  </a:cubicBezTo>
                  <a:cubicBezTo>
                    <a:pt x="316130" y="57040"/>
                    <a:pt x="311163" y="55807"/>
                    <a:pt x="305429" y="55807"/>
                  </a:cubicBezTo>
                  <a:cubicBezTo>
                    <a:pt x="299562" y="55807"/>
                    <a:pt x="294861" y="56974"/>
                    <a:pt x="291327" y="59307"/>
                  </a:cubicBezTo>
                  <a:cubicBezTo>
                    <a:pt x="287794" y="61641"/>
                    <a:pt x="286027" y="65008"/>
                    <a:pt x="286027" y="69409"/>
                  </a:cubicBezTo>
                  <a:cubicBezTo>
                    <a:pt x="286027" y="72609"/>
                    <a:pt x="287060" y="75209"/>
                    <a:pt x="289127" y="77209"/>
                  </a:cubicBezTo>
                  <a:cubicBezTo>
                    <a:pt x="291194" y="79210"/>
                    <a:pt x="293761" y="80810"/>
                    <a:pt x="296828" y="82010"/>
                  </a:cubicBezTo>
                  <a:cubicBezTo>
                    <a:pt x="299895" y="83210"/>
                    <a:pt x="304229" y="84611"/>
                    <a:pt x="309830" y="86211"/>
                  </a:cubicBezTo>
                  <a:cubicBezTo>
                    <a:pt x="317164" y="88211"/>
                    <a:pt x="323098" y="90178"/>
                    <a:pt x="327632" y="92112"/>
                  </a:cubicBezTo>
                  <a:cubicBezTo>
                    <a:pt x="332166" y="94045"/>
                    <a:pt x="336066" y="97012"/>
                    <a:pt x="339333" y="101012"/>
                  </a:cubicBezTo>
                  <a:cubicBezTo>
                    <a:pt x="342600" y="105013"/>
                    <a:pt x="344234" y="110280"/>
                    <a:pt x="344234" y="116814"/>
                  </a:cubicBezTo>
                  <a:cubicBezTo>
                    <a:pt x="344234" y="123082"/>
                    <a:pt x="342600" y="128616"/>
                    <a:pt x="339333" y="133417"/>
                  </a:cubicBezTo>
                  <a:cubicBezTo>
                    <a:pt x="336066" y="138217"/>
                    <a:pt x="331499" y="141951"/>
                    <a:pt x="325632" y="144618"/>
                  </a:cubicBezTo>
                  <a:cubicBezTo>
                    <a:pt x="319764" y="147285"/>
                    <a:pt x="313030" y="148618"/>
                    <a:pt x="305429" y="148618"/>
                  </a:cubicBezTo>
                  <a:cubicBezTo>
                    <a:pt x="295294" y="148618"/>
                    <a:pt x="286560" y="146351"/>
                    <a:pt x="279226" y="141818"/>
                  </a:cubicBezTo>
                  <a:cubicBezTo>
                    <a:pt x="271892" y="137284"/>
                    <a:pt x="267091" y="131083"/>
                    <a:pt x="264824" y="123215"/>
                  </a:cubicBezTo>
                  <a:lnTo>
                    <a:pt x="277826" y="115814"/>
                  </a:lnTo>
                  <a:cubicBezTo>
                    <a:pt x="282760" y="127416"/>
                    <a:pt x="291961" y="133216"/>
                    <a:pt x="305429" y="133216"/>
                  </a:cubicBezTo>
                  <a:cubicBezTo>
                    <a:pt x="311963" y="133216"/>
                    <a:pt x="317097" y="131883"/>
                    <a:pt x="320831" y="129216"/>
                  </a:cubicBezTo>
                  <a:cubicBezTo>
                    <a:pt x="324565" y="126549"/>
                    <a:pt x="326432" y="122882"/>
                    <a:pt x="326432" y="118215"/>
                  </a:cubicBezTo>
                  <a:cubicBezTo>
                    <a:pt x="326432" y="114614"/>
                    <a:pt x="325332" y="111681"/>
                    <a:pt x="323131" y="109414"/>
                  </a:cubicBezTo>
                  <a:cubicBezTo>
                    <a:pt x="320931" y="107147"/>
                    <a:pt x="318197" y="105380"/>
                    <a:pt x="314930" y="104113"/>
                  </a:cubicBezTo>
                  <a:cubicBezTo>
                    <a:pt x="311663" y="102846"/>
                    <a:pt x="307096" y="101346"/>
                    <a:pt x="301229" y="99613"/>
                  </a:cubicBezTo>
                  <a:cubicBezTo>
                    <a:pt x="294161" y="97612"/>
                    <a:pt x="288427" y="95678"/>
                    <a:pt x="284026" y="93812"/>
                  </a:cubicBezTo>
                  <a:cubicBezTo>
                    <a:pt x="279626" y="91945"/>
                    <a:pt x="275892" y="89178"/>
                    <a:pt x="272825" y="85511"/>
                  </a:cubicBezTo>
                  <a:cubicBezTo>
                    <a:pt x="269758" y="81843"/>
                    <a:pt x="268224" y="77009"/>
                    <a:pt x="268224" y="71009"/>
                  </a:cubicBezTo>
                  <a:cubicBezTo>
                    <a:pt x="268224" y="64741"/>
                    <a:pt x="269925" y="59274"/>
                    <a:pt x="273325" y="54607"/>
                  </a:cubicBezTo>
                  <a:cubicBezTo>
                    <a:pt x="276726" y="49939"/>
                    <a:pt x="281326" y="46372"/>
                    <a:pt x="287127" y="43905"/>
                  </a:cubicBezTo>
                  <a:cubicBezTo>
                    <a:pt x="292928" y="41439"/>
                    <a:pt x="299295" y="40205"/>
                    <a:pt x="306229" y="40205"/>
                  </a:cubicBezTo>
                  <a:close/>
                  <a:moveTo>
                    <a:pt x="212656" y="40205"/>
                  </a:moveTo>
                  <a:cubicBezTo>
                    <a:pt x="221590" y="40205"/>
                    <a:pt x="229424" y="42305"/>
                    <a:pt x="236159" y="46506"/>
                  </a:cubicBezTo>
                  <a:cubicBezTo>
                    <a:pt x="242893" y="50706"/>
                    <a:pt x="248060" y="56407"/>
                    <a:pt x="251660" y="63608"/>
                  </a:cubicBezTo>
                  <a:cubicBezTo>
                    <a:pt x="255261" y="70809"/>
                    <a:pt x="257061" y="78810"/>
                    <a:pt x="257061" y="87611"/>
                  </a:cubicBezTo>
                  <a:cubicBezTo>
                    <a:pt x="257061" y="91345"/>
                    <a:pt x="256794" y="94745"/>
                    <a:pt x="256261" y="97812"/>
                  </a:cubicBezTo>
                  <a:lnTo>
                    <a:pt x="181452" y="97812"/>
                  </a:lnTo>
                  <a:cubicBezTo>
                    <a:pt x="182118" y="109680"/>
                    <a:pt x="185519" y="118515"/>
                    <a:pt x="191653" y="124315"/>
                  </a:cubicBezTo>
                  <a:cubicBezTo>
                    <a:pt x="197787" y="130116"/>
                    <a:pt x="205521" y="133016"/>
                    <a:pt x="214856" y="133016"/>
                  </a:cubicBezTo>
                  <a:cubicBezTo>
                    <a:pt x="226457" y="133016"/>
                    <a:pt x="234858" y="128349"/>
                    <a:pt x="240059" y="119015"/>
                  </a:cubicBezTo>
                  <a:lnTo>
                    <a:pt x="253061" y="126416"/>
                  </a:lnTo>
                  <a:cubicBezTo>
                    <a:pt x="250394" y="133483"/>
                    <a:pt x="245426" y="138951"/>
                    <a:pt x="238159" y="142818"/>
                  </a:cubicBezTo>
                  <a:cubicBezTo>
                    <a:pt x="230891" y="146685"/>
                    <a:pt x="222790" y="148618"/>
                    <a:pt x="213856" y="148618"/>
                  </a:cubicBezTo>
                  <a:cubicBezTo>
                    <a:pt x="204521" y="148618"/>
                    <a:pt x="196020" y="146485"/>
                    <a:pt x="188353" y="142218"/>
                  </a:cubicBezTo>
                  <a:cubicBezTo>
                    <a:pt x="180685" y="137950"/>
                    <a:pt x="174618" y="131717"/>
                    <a:pt x="170150" y="123515"/>
                  </a:cubicBezTo>
                  <a:cubicBezTo>
                    <a:pt x="165683" y="115314"/>
                    <a:pt x="163449" y="105480"/>
                    <a:pt x="163449" y="94012"/>
                  </a:cubicBezTo>
                  <a:cubicBezTo>
                    <a:pt x="163449" y="82944"/>
                    <a:pt x="165683" y="73342"/>
                    <a:pt x="170150" y="65208"/>
                  </a:cubicBezTo>
                  <a:cubicBezTo>
                    <a:pt x="174618" y="57074"/>
                    <a:pt x="180585" y="50873"/>
                    <a:pt x="188053" y="46606"/>
                  </a:cubicBezTo>
                  <a:cubicBezTo>
                    <a:pt x="195520" y="42339"/>
                    <a:pt x="203721" y="40205"/>
                    <a:pt x="212656" y="40205"/>
                  </a:cubicBezTo>
                  <a:close/>
                  <a:moveTo>
                    <a:pt x="1113806" y="23803"/>
                  </a:moveTo>
                  <a:lnTo>
                    <a:pt x="1090203" y="88411"/>
                  </a:lnTo>
                  <a:lnTo>
                    <a:pt x="1138609" y="88411"/>
                  </a:lnTo>
                  <a:close/>
                  <a:moveTo>
                    <a:pt x="1217953" y="15602"/>
                  </a:moveTo>
                  <a:lnTo>
                    <a:pt x="1217953" y="75009"/>
                  </a:lnTo>
                  <a:lnTo>
                    <a:pt x="1242956" y="75009"/>
                  </a:lnTo>
                  <a:cubicBezTo>
                    <a:pt x="1254157" y="75009"/>
                    <a:pt x="1262758" y="72242"/>
                    <a:pt x="1268759" y="66708"/>
                  </a:cubicBezTo>
                  <a:cubicBezTo>
                    <a:pt x="1274760" y="61174"/>
                    <a:pt x="1277760" y="54073"/>
                    <a:pt x="1277760" y="45406"/>
                  </a:cubicBezTo>
                  <a:cubicBezTo>
                    <a:pt x="1277760" y="36738"/>
                    <a:pt x="1274760" y="29604"/>
                    <a:pt x="1268759" y="24003"/>
                  </a:cubicBezTo>
                  <a:cubicBezTo>
                    <a:pt x="1262758" y="18402"/>
                    <a:pt x="1254157" y="15602"/>
                    <a:pt x="1242956" y="15602"/>
                  </a:cubicBezTo>
                  <a:close/>
                  <a:moveTo>
                    <a:pt x="1314450" y="0"/>
                  </a:moveTo>
                  <a:lnTo>
                    <a:pt x="1332253" y="0"/>
                  </a:lnTo>
                  <a:lnTo>
                    <a:pt x="1332253" y="146418"/>
                  </a:lnTo>
                  <a:lnTo>
                    <a:pt x="1314450" y="146418"/>
                  </a:lnTo>
                  <a:close/>
                  <a:moveTo>
                    <a:pt x="1200150" y="0"/>
                  </a:moveTo>
                  <a:lnTo>
                    <a:pt x="1245156" y="0"/>
                  </a:lnTo>
                  <a:cubicBezTo>
                    <a:pt x="1255024" y="0"/>
                    <a:pt x="1263858" y="1933"/>
                    <a:pt x="1271659" y="5801"/>
                  </a:cubicBezTo>
                  <a:cubicBezTo>
                    <a:pt x="1279460" y="9668"/>
                    <a:pt x="1285561" y="15035"/>
                    <a:pt x="1289962" y="21903"/>
                  </a:cubicBezTo>
                  <a:cubicBezTo>
                    <a:pt x="1294362" y="28770"/>
                    <a:pt x="1296563" y="36605"/>
                    <a:pt x="1296563" y="45406"/>
                  </a:cubicBezTo>
                  <a:cubicBezTo>
                    <a:pt x="1296563" y="54207"/>
                    <a:pt x="1294396" y="62041"/>
                    <a:pt x="1290062" y="68908"/>
                  </a:cubicBezTo>
                  <a:cubicBezTo>
                    <a:pt x="1285728" y="75776"/>
                    <a:pt x="1279660" y="81110"/>
                    <a:pt x="1271859" y="84910"/>
                  </a:cubicBezTo>
                  <a:cubicBezTo>
                    <a:pt x="1264058" y="88711"/>
                    <a:pt x="1255157" y="90611"/>
                    <a:pt x="1245156" y="90611"/>
                  </a:cubicBezTo>
                  <a:lnTo>
                    <a:pt x="1217953" y="90611"/>
                  </a:lnTo>
                  <a:lnTo>
                    <a:pt x="1217953" y="146418"/>
                  </a:lnTo>
                  <a:lnTo>
                    <a:pt x="1200150" y="146418"/>
                  </a:lnTo>
                  <a:close/>
                  <a:moveTo>
                    <a:pt x="1107005" y="0"/>
                  </a:moveTo>
                  <a:lnTo>
                    <a:pt x="1122007" y="0"/>
                  </a:lnTo>
                  <a:lnTo>
                    <a:pt x="1180815" y="146418"/>
                  </a:lnTo>
                  <a:lnTo>
                    <a:pt x="1161012" y="146418"/>
                  </a:lnTo>
                  <a:lnTo>
                    <a:pt x="1144810" y="104413"/>
                  </a:lnTo>
                  <a:lnTo>
                    <a:pt x="1084203" y="104413"/>
                  </a:lnTo>
                  <a:lnTo>
                    <a:pt x="1068801" y="146418"/>
                  </a:lnTo>
                  <a:lnTo>
                    <a:pt x="1050798" y="146418"/>
                  </a:lnTo>
                  <a:close/>
                  <a:moveTo>
                    <a:pt x="0" y="0"/>
                  </a:moveTo>
                  <a:lnTo>
                    <a:pt x="15602" y="0"/>
                  </a:lnTo>
                  <a:lnTo>
                    <a:pt x="69609" y="87011"/>
                  </a:lnTo>
                  <a:lnTo>
                    <a:pt x="123416" y="0"/>
                  </a:lnTo>
                  <a:lnTo>
                    <a:pt x="138018" y="0"/>
                  </a:lnTo>
                  <a:lnTo>
                    <a:pt x="138018" y="146418"/>
                  </a:lnTo>
                  <a:lnTo>
                    <a:pt x="120616" y="146418"/>
                  </a:lnTo>
                  <a:lnTo>
                    <a:pt x="120616" y="34804"/>
                  </a:lnTo>
                  <a:lnTo>
                    <a:pt x="74410" y="108614"/>
                  </a:lnTo>
                  <a:lnTo>
                    <a:pt x="63808" y="108614"/>
                  </a:lnTo>
                  <a:lnTo>
                    <a:pt x="17203" y="34404"/>
                  </a:lnTo>
                  <a:lnTo>
                    <a:pt x="17203" y="146418"/>
                  </a:lnTo>
                  <a:lnTo>
                    <a:pt x="0" y="14641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 sz="1600" dirty="0"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endParaRPr>
            </a:p>
          </p:txBody>
        </p:sp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77CD43EE-1E12-88B6-C3FD-9D19DD129418}"/>
                </a:ext>
              </a:extLst>
            </p:cNvPr>
            <p:cNvSpPr txBox="1"/>
            <p:nvPr/>
          </p:nvSpPr>
          <p:spPr>
            <a:xfrm>
              <a:off x="9785251" y="2322092"/>
              <a:ext cx="1064057" cy="154419"/>
            </a:xfrm>
            <a:custGeom>
              <a:avLst/>
              <a:gdLst/>
              <a:ahLst/>
              <a:cxnLst/>
              <a:rect l="l" t="t" r="r" b="b"/>
              <a:pathLst>
                <a:path w="1064057" h="154419">
                  <a:moveTo>
                    <a:pt x="779802" y="84411"/>
                  </a:moveTo>
                  <a:lnTo>
                    <a:pt x="779802" y="136617"/>
                  </a:lnTo>
                  <a:lnTo>
                    <a:pt x="811206" y="136617"/>
                  </a:lnTo>
                  <a:cubicBezTo>
                    <a:pt x="823741" y="136617"/>
                    <a:pt x="833109" y="134350"/>
                    <a:pt x="839310" y="129817"/>
                  </a:cubicBezTo>
                  <a:cubicBezTo>
                    <a:pt x="845511" y="125282"/>
                    <a:pt x="848611" y="118948"/>
                    <a:pt x="848611" y="110814"/>
                  </a:cubicBezTo>
                  <a:cubicBezTo>
                    <a:pt x="848611" y="102547"/>
                    <a:pt x="845511" y="96079"/>
                    <a:pt x="839310" y="91412"/>
                  </a:cubicBezTo>
                  <a:cubicBezTo>
                    <a:pt x="833109" y="86744"/>
                    <a:pt x="823741" y="84411"/>
                    <a:pt x="811206" y="84411"/>
                  </a:cubicBezTo>
                  <a:close/>
                  <a:moveTo>
                    <a:pt x="611305" y="62208"/>
                  </a:moveTo>
                  <a:cubicBezTo>
                    <a:pt x="602237" y="62208"/>
                    <a:pt x="594970" y="65542"/>
                    <a:pt x="589502" y="72209"/>
                  </a:cubicBezTo>
                  <a:cubicBezTo>
                    <a:pt x="584035" y="78877"/>
                    <a:pt x="581301" y="88211"/>
                    <a:pt x="581301" y="100213"/>
                  </a:cubicBezTo>
                  <a:cubicBezTo>
                    <a:pt x="581301" y="112347"/>
                    <a:pt x="584035" y="121749"/>
                    <a:pt x="589502" y="128416"/>
                  </a:cubicBezTo>
                  <a:cubicBezTo>
                    <a:pt x="594970" y="135084"/>
                    <a:pt x="602237" y="138418"/>
                    <a:pt x="611305" y="138418"/>
                  </a:cubicBezTo>
                  <a:cubicBezTo>
                    <a:pt x="619973" y="138418"/>
                    <a:pt x="627441" y="135351"/>
                    <a:pt x="633708" y="129216"/>
                  </a:cubicBezTo>
                  <a:cubicBezTo>
                    <a:pt x="639975" y="123082"/>
                    <a:pt x="643109" y="113414"/>
                    <a:pt x="643109" y="100213"/>
                  </a:cubicBezTo>
                  <a:cubicBezTo>
                    <a:pt x="643109" y="87144"/>
                    <a:pt x="639975" y="77543"/>
                    <a:pt x="633708" y="71409"/>
                  </a:cubicBezTo>
                  <a:cubicBezTo>
                    <a:pt x="627441" y="65275"/>
                    <a:pt x="619973" y="62208"/>
                    <a:pt x="611305" y="62208"/>
                  </a:cubicBezTo>
                  <a:close/>
                  <a:moveTo>
                    <a:pt x="937155" y="62008"/>
                  </a:moveTo>
                  <a:cubicBezTo>
                    <a:pt x="931155" y="62008"/>
                    <a:pt x="925754" y="63542"/>
                    <a:pt x="920953" y="66609"/>
                  </a:cubicBezTo>
                  <a:cubicBezTo>
                    <a:pt x="916153" y="69675"/>
                    <a:pt x="912352" y="74076"/>
                    <a:pt x="909552" y="79810"/>
                  </a:cubicBezTo>
                  <a:cubicBezTo>
                    <a:pt x="906752" y="85544"/>
                    <a:pt x="905351" y="92345"/>
                    <a:pt x="905351" y="100213"/>
                  </a:cubicBezTo>
                  <a:cubicBezTo>
                    <a:pt x="905351" y="108080"/>
                    <a:pt x="906752" y="114881"/>
                    <a:pt x="909552" y="120615"/>
                  </a:cubicBezTo>
                  <a:cubicBezTo>
                    <a:pt x="912352" y="126349"/>
                    <a:pt x="916153" y="130750"/>
                    <a:pt x="920953" y="133817"/>
                  </a:cubicBezTo>
                  <a:cubicBezTo>
                    <a:pt x="925754" y="136884"/>
                    <a:pt x="931155" y="138418"/>
                    <a:pt x="937155" y="138418"/>
                  </a:cubicBezTo>
                  <a:cubicBezTo>
                    <a:pt x="943156" y="138418"/>
                    <a:pt x="948557" y="136884"/>
                    <a:pt x="953357" y="133817"/>
                  </a:cubicBezTo>
                  <a:cubicBezTo>
                    <a:pt x="958158" y="130750"/>
                    <a:pt x="961925" y="126349"/>
                    <a:pt x="964659" y="120615"/>
                  </a:cubicBezTo>
                  <a:cubicBezTo>
                    <a:pt x="967393" y="114881"/>
                    <a:pt x="968759" y="108080"/>
                    <a:pt x="968759" y="100213"/>
                  </a:cubicBezTo>
                  <a:cubicBezTo>
                    <a:pt x="968759" y="92345"/>
                    <a:pt x="967393" y="85544"/>
                    <a:pt x="964659" y="79810"/>
                  </a:cubicBezTo>
                  <a:cubicBezTo>
                    <a:pt x="961925" y="74076"/>
                    <a:pt x="958158" y="69675"/>
                    <a:pt x="953357" y="66609"/>
                  </a:cubicBezTo>
                  <a:cubicBezTo>
                    <a:pt x="948557" y="63542"/>
                    <a:pt x="943156" y="62008"/>
                    <a:pt x="937155" y="62008"/>
                  </a:cubicBezTo>
                  <a:close/>
                  <a:moveTo>
                    <a:pt x="422805" y="62008"/>
                  </a:moveTo>
                  <a:cubicBezTo>
                    <a:pt x="416805" y="62008"/>
                    <a:pt x="411404" y="63542"/>
                    <a:pt x="406603" y="66609"/>
                  </a:cubicBezTo>
                  <a:cubicBezTo>
                    <a:pt x="401803" y="69675"/>
                    <a:pt x="398002" y="74076"/>
                    <a:pt x="395202" y="79810"/>
                  </a:cubicBezTo>
                  <a:cubicBezTo>
                    <a:pt x="392402" y="85544"/>
                    <a:pt x="391001" y="92345"/>
                    <a:pt x="391001" y="100213"/>
                  </a:cubicBezTo>
                  <a:cubicBezTo>
                    <a:pt x="391001" y="108080"/>
                    <a:pt x="392402" y="114881"/>
                    <a:pt x="395202" y="120615"/>
                  </a:cubicBezTo>
                  <a:cubicBezTo>
                    <a:pt x="398002" y="126349"/>
                    <a:pt x="401803" y="130750"/>
                    <a:pt x="406603" y="133817"/>
                  </a:cubicBezTo>
                  <a:cubicBezTo>
                    <a:pt x="411404" y="136884"/>
                    <a:pt x="416805" y="138418"/>
                    <a:pt x="422805" y="138418"/>
                  </a:cubicBezTo>
                  <a:cubicBezTo>
                    <a:pt x="428806" y="138418"/>
                    <a:pt x="434207" y="136884"/>
                    <a:pt x="439007" y="133817"/>
                  </a:cubicBezTo>
                  <a:cubicBezTo>
                    <a:pt x="443808" y="130750"/>
                    <a:pt x="447575" y="126349"/>
                    <a:pt x="450309" y="120615"/>
                  </a:cubicBezTo>
                  <a:cubicBezTo>
                    <a:pt x="453043" y="114881"/>
                    <a:pt x="454409" y="108080"/>
                    <a:pt x="454409" y="100213"/>
                  </a:cubicBezTo>
                  <a:cubicBezTo>
                    <a:pt x="454409" y="92345"/>
                    <a:pt x="453043" y="85544"/>
                    <a:pt x="450309" y="79810"/>
                  </a:cubicBezTo>
                  <a:cubicBezTo>
                    <a:pt x="447575" y="74076"/>
                    <a:pt x="443808" y="69675"/>
                    <a:pt x="439007" y="66609"/>
                  </a:cubicBezTo>
                  <a:cubicBezTo>
                    <a:pt x="434207" y="63542"/>
                    <a:pt x="428806" y="62008"/>
                    <a:pt x="422805" y="62008"/>
                  </a:cubicBezTo>
                  <a:close/>
                  <a:moveTo>
                    <a:pt x="140875" y="48406"/>
                  </a:moveTo>
                  <a:lnTo>
                    <a:pt x="157877" y="48406"/>
                  </a:lnTo>
                  <a:lnTo>
                    <a:pt x="157877" y="152219"/>
                  </a:lnTo>
                  <a:lnTo>
                    <a:pt x="140875" y="152219"/>
                  </a:lnTo>
                  <a:close/>
                  <a:moveTo>
                    <a:pt x="937155" y="46006"/>
                  </a:moveTo>
                  <a:cubicBezTo>
                    <a:pt x="945957" y="46006"/>
                    <a:pt x="954157" y="48273"/>
                    <a:pt x="961758" y="52807"/>
                  </a:cubicBezTo>
                  <a:cubicBezTo>
                    <a:pt x="969359" y="57341"/>
                    <a:pt x="975427" y="63742"/>
                    <a:pt x="979961" y="72009"/>
                  </a:cubicBezTo>
                  <a:cubicBezTo>
                    <a:pt x="984495" y="80277"/>
                    <a:pt x="986761" y="89678"/>
                    <a:pt x="986761" y="100213"/>
                  </a:cubicBezTo>
                  <a:cubicBezTo>
                    <a:pt x="986761" y="110747"/>
                    <a:pt x="984495" y="120115"/>
                    <a:pt x="979961" y="128316"/>
                  </a:cubicBezTo>
                  <a:cubicBezTo>
                    <a:pt x="975427" y="136517"/>
                    <a:pt x="969359" y="142918"/>
                    <a:pt x="961758" y="147519"/>
                  </a:cubicBezTo>
                  <a:cubicBezTo>
                    <a:pt x="954157" y="152119"/>
                    <a:pt x="945957" y="154419"/>
                    <a:pt x="937155" y="154419"/>
                  </a:cubicBezTo>
                  <a:cubicBezTo>
                    <a:pt x="928354" y="154419"/>
                    <a:pt x="920120" y="152119"/>
                    <a:pt x="912452" y="147519"/>
                  </a:cubicBezTo>
                  <a:cubicBezTo>
                    <a:pt x="904785" y="142918"/>
                    <a:pt x="898684" y="136517"/>
                    <a:pt x="894150" y="128316"/>
                  </a:cubicBezTo>
                  <a:cubicBezTo>
                    <a:pt x="889616" y="120115"/>
                    <a:pt x="887349" y="110747"/>
                    <a:pt x="887349" y="100213"/>
                  </a:cubicBezTo>
                  <a:cubicBezTo>
                    <a:pt x="887349" y="89811"/>
                    <a:pt x="889649" y="80477"/>
                    <a:pt x="894250" y="72209"/>
                  </a:cubicBezTo>
                  <a:cubicBezTo>
                    <a:pt x="898851" y="63941"/>
                    <a:pt x="904951" y="57507"/>
                    <a:pt x="912552" y="52907"/>
                  </a:cubicBezTo>
                  <a:cubicBezTo>
                    <a:pt x="920153" y="48306"/>
                    <a:pt x="928354" y="46006"/>
                    <a:pt x="937155" y="46006"/>
                  </a:cubicBezTo>
                  <a:close/>
                  <a:moveTo>
                    <a:pt x="536905" y="46006"/>
                  </a:moveTo>
                  <a:cubicBezTo>
                    <a:pt x="540106" y="46006"/>
                    <a:pt x="543073" y="46439"/>
                    <a:pt x="545807" y="47306"/>
                  </a:cubicBezTo>
                  <a:cubicBezTo>
                    <a:pt x="548540" y="48173"/>
                    <a:pt x="550774" y="49273"/>
                    <a:pt x="552507" y="50606"/>
                  </a:cubicBezTo>
                  <a:lnTo>
                    <a:pt x="546307" y="64408"/>
                  </a:lnTo>
                  <a:cubicBezTo>
                    <a:pt x="543640" y="62808"/>
                    <a:pt x="540439" y="62008"/>
                    <a:pt x="536705" y="62008"/>
                  </a:cubicBezTo>
                  <a:cubicBezTo>
                    <a:pt x="528971" y="62008"/>
                    <a:pt x="522637" y="65175"/>
                    <a:pt x="517703" y="71509"/>
                  </a:cubicBezTo>
                  <a:cubicBezTo>
                    <a:pt x="512769" y="77843"/>
                    <a:pt x="510302" y="87078"/>
                    <a:pt x="510302" y="99213"/>
                  </a:cubicBezTo>
                  <a:lnTo>
                    <a:pt x="510302" y="152219"/>
                  </a:lnTo>
                  <a:lnTo>
                    <a:pt x="493300" y="152219"/>
                  </a:lnTo>
                  <a:lnTo>
                    <a:pt x="493300" y="48406"/>
                  </a:lnTo>
                  <a:lnTo>
                    <a:pt x="508302" y="48406"/>
                  </a:lnTo>
                  <a:cubicBezTo>
                    <a:pt x="508569" y="55074"/>
                    <a:pt x="508969" y="60741"/>
                    <a:pt x="509502" y="65408"/>
                  </a:cubicBezTo>
                  <a:cubicBezTo>
                    <a:pt x="515369" y="52473"/>
                    <a:pt x="524504" y="46006"/>
                    <a:pt x="536905" y="46006"/>
                  </a:cubicBezTo>
                  <a:close/>
                  <a:moveTo>
                    <a:pt x="422805" y="46006"/>
                  </a:moveTo>
                  <a:cubicBezTo>
                    <a:pt x="431607" y="46006"/>
                    <a:pt x="439807" y="48273"/>
                    <a:pt x="447409" y="52807"/>
                  </a:cubicBezTo>
                  <a:cubicBezTo>
                    <a:pt x="455009" y="57341"/>
                    <a:pt x="461077" y="63742"/>
                    <a:pt x="465611" y="72009"/>
                  </a:cubicBezTo>
                  <a:cubicBezTo>
                    <a:pt x="470145" y="80277"/>
                    <a:pt x="472412" y="89678"/>
                    <a:pt x="472412" y="100213"/>
                  </a:cubicBezTo>
                  <a:cubicBezTo>
                    <a:pt x="472412" y="110747"/>
                    <a:pt x="470145" y="120115"/>
                    <a:pt x="465611" y="128316"/>
                  </a:cubicBezTo>
                  <a:cubicBezTo>
                    <a:pt x="461077" y="136517"/>
                    <a:pt x="455009" y="142918"/>
                    <a:pt x="447409" y="147519"/>
                  </a:cubicBezTo>
                  <a:cubicBezTo>
                    <a:pt x="439807" y="152119"/>
                    <a:pt x="431607" y="154419"/>
                    <a:pt x="422805" y="154419"/>
                  </a:cubicBezTo>
                  <a:cubicBezTo>
                    <a:pt x="414004" y="154419"/>
                    <a:pt x="405770" y="152119"/>
                    <a:pt x="398102" y="147519"/>
                  </a:cubicBezTo>
                  <a:cubicBezTo>
                    <a:pt x="390435" y="142918"/>
                    <a:pt x="384334" y="136517"/>
                    <a:pt x="379800" y="128316"/>
                  </a:cubicBezTo>
                  <a:cubicBezTo>
                    <a:pt x="375266" y="120115"/>
                    <a:pt x="372999" y="110747"/>
                    <a:pt x="372999" y="100213"/>
                  </a:cubicBezTo>
                  <a:cubicBezTo>
                    <a:pt x="372999" y="89811"/>
                    <a:pt x="375299" y="80477"/>
                    <a:pt x="379900" y="72209"/>
                  </a:cubicBezTo>
                  <a:cubicBezTo>
                    <a:pt x="384501" y="63941"/>
                    <a:pt x="390601" y="57507"/>
                    <a:pt x="398202" y="52907"/>
                  </a:cubicBezTo>
                  <a:cubicBezTo>
                    <a:pt x="405803" y="48306"/>
                    <a:pt x="414004" y="46006"/>
                    <a:pt x="422805" y="46006"/>
                  </a:cubicBezTo>
                  <a:close/>
                  <a:moveTo>
                    <a:pt x="327755" y="46006"/>
                  </a:moveTo>
                  <a:cubicBezTo>
                    <a:pt x="335890" y="46006"/>
                    <a:pt x="343124" y="47806"/>
                    <a:pt x="349458" y="51407"/>
                  </a:cubicBezTo>
                  <a:cubicBezTo>
                    <a:pt x="355792" y="55007"/>
                    <a:pt x="360826" y="60475"/>
                    <a:pt x="364560" y="67809"/>
                  </a:cubicBezTo>
                  <a:lnTo>
                    <a:pt x="351158" y="75610"/>
                  </a:lnTo>
                  <a:cubicBezTo>
                    <a:pt x="345424" y="66542"/>
                    <a:pt x="337490" y="62008"/>
                    <a:pt x="327355" y="62008"/>
                  </a:cubicBezTo>
                  <a:cubicBezTo>
                    <a:pt x="318021" y="62008"/>
                    <a:pt x="310420" y="65408"/>
                    <a:pt x="304553" y="72209"/>
                  </a:cubicBezTo>
                  <a:cubicBezTo>
                    <a:pt x="298685" y="79010"/>
                    <a:pt x="295751" y="88344"/>
                    <a:pt x="295751" y="100213"/>
                  </a:cubicBezTo>
                  <a:cubicBezTo>
                    <a:pt x="295751" y="112081"/>
                    <a:pt x="298685" y="121415"/>
                    <a:pt x="304553" y="128216"/>
                  </a:cubicBezTo>
                  <a:cubicBezTo>
                    <a:pt x="310420" y="135017"/>
                    <a:pt x="318021" y="138418"/>
                    <a:pt x="327355" y="138418"/>
                  </a:cubicBezTo>
                  <a:cubicBezTo>
                    <a:pt x="337490" y="138418"/>
                    <a:pt x="345424" y="133884"/>
                    <a:pt x="351158" y="124816"/>
                  </a:cubicBezTo>
                  <a:lnTo>
                    <a:pt x="364560" y="132617"/>
                  </a:lnTo>
                  <a:cubicBezTo>
                    <a:pt x="360826" y="139951"/>
                    <a:pt x="355792" y="145418"/>
                    <a:pt x="349458" y="149019"/>
                  </a:cubicBezTo>
                  <a:cubicBezTo>
                    <a:pt x="343124" y="152619"/>
                    <a:pt x="335890" y="154419"/>
                    <a:pt x="327755" y="154419"/>
                  </a:cubicBezTo>
                  <a:cubicBezTo>
                    <a:pt x="318421" y="154419"/>
                    <a:pt x="309953" y="152152"/>
                    <a:pt x="302352" y="147619"/>
                  </a:cubicBezTo>
                  <a:cubicBezTo>
                    <a:pt x="294751" y="143085"/>
                    <a:pt x="288751" y="136717"/>
                    <a:pt x="284350" y="128516"/>
                  </a:cubicBezTo>
                  <a:cubicBezTo>
                    <a:pt x="279949" y="120315"/>
                    <a:pt x="277749" y="110881"/>
                    <a:pt x="277749" y="100213"/>
                  </a:cubicBezTo>
                  <a:cubicBezTo>
                    <a:pt x="277749" y="89545"/>
                    <a:pt x="279949" y="80110"/>
                    <a:pt x="284350" y="71909"/>
                  </a:cubicBezTo>
                  <a:cubicBezTo>
                    <a:pt x="288751" y="63708"/>
                    <a:pt x="294751" y="57341"/>
                    <a:pt x="302352" y="52807"/>
                  </a:cubicBezTo>
                  <a:cubicBezTo>
                    <a:pt x="309953" y="48273"/>
                    <a:pt x="318421" y="46006"/>
                    <a:pt x="327755" y="46006"/>
                  </a:cubicBezTo>
                  <a:close/>
                  <a:moveTo>
                    <a:pt x="220504" y="46006"/>
                  </a:moveTo>
                  <a:cubicBezTo>
                    <a:pt x="229572" y="46006"/>
                    <a:pt x="237373" y="48006"/>
                    <a:pt x="243907" y="52007"/>
                  </a:cubicBezTo>
                  <a:cubicBezTo>
                    <a:pt x="250441" y="56007"/>
                    <a:pt x="254842" y="61474"/>
                    <a:pt x="257109" y="68409"/>
                  </a:cubicBezTo>
                  <a:lnTo>
                    <a:pt x="244107" y="75810"/>
                  </a:lnTo>
                  <a:cubicBezTo>
                    <a:pt x="241973" y="71276"/>
                    <a:pt x="238806" y="67775"/>
                    <a:pt x="234606" y="65309"/>
                  </a:cubicBezTo>
                  <a:cubicBezTo>
                    <a:pt x="230405" y="62841"/>
                    <a:pt x="225438" y="61608"/>
                    <a:pt x="219704" y="61608"/>
                  </a:cubicBezTo>
                  <a:cubicBezTo>
                    <a:pt x="213836" y="61608"/>
                    <a:pt x="209136" y="62775"/>
                    <a:pt x="205602" y="65108"/>
                  </a:cubicBezTo>
                  <a:cubicBezTo>
                    <a:pt x="202068" y="67442"/>
                    <a:pt x="200301" y="70809"/>
                    <a:pt x="200301" y="75210"/>
                  </a:cubicBezTo>
                  <a:cubicBezTo>
                    <a:pt x="200301" y="78410"/>
                    <a:pt x="201335" y="81010"/>
                    <a:pt x="203402" y="83010"/>
                  </a:cubicBezTo>
                  <a:cubicBezTo>
                    <a:pt x="205469" y="85011"/>
                    <a:pt x="208036" y="86611"/>
                    <a:pt x="211103" y="87811"/>
                  </a:cubicBezTo>
                  <a:cubicBezTo>
                    <a:pt x="214170" y="89011"/>
                    <a:pt x="218504" y="90412"/>
                    <a:pt x="224104" y="92012"/>
                  </a:cubicBezTo>
                  <a:cubicBezTo>
                    <a:pt x="231439" y="94012"/>
                    <a:pt x="237373" y="95979"/>
                    <a:pt x="241907" y="97913"/>
                  </a:cubicBezTo>
                  <a:cubicBezTo>
                    <a:pt x="246441" y="99846"/>
                    <a:pt x="250341" y="102813"/>
                    <a:pt x="253608" y="106813"/>
                  </a:cubicBezTo>
                  <a:cubicBezTo>
                    <a:pt x="256875" y="110814"/>
                    <a:pt x="258509" y="116081"/>
                    <a:pt x="258509" y="122615"/>
                  </a:cubicBezTo>
                  <a:cubicBezTo>
                    <a:pt x="258509" y="128883"/>
                    <a:pt x="256875" y="134417"/>
                    <a:pt x="253608" y="139218"/>
                  </a:cubicBezTo>
                  <a:cubicBezTo>
                    <a:pt x="250341" y="144018"/>
                    <a:pt x="245774" y="147752"/>
                    <a:pt x="239906" y="150419"/>
                  </a:cubicBezTo>
                  <a:cubicBezTo>
                    <a:pt x="234039" y="153086"/>
                    <a:pt x="227305" y="154419"/>
                    <a:pt x="219704" y="154419"/>
                  </a:cubicBezTo>
                  <a:cubicBezTo>
                    <a:pt x="209569" y="154419"/>
                    <a:pt x="200835" y="152152"/>
                    <a:pt x="193501" y="147619"/>
                  </a:cubicBezTo>
                  <a:cubicBezTo>
                    <a:pt x="186166" y="143085"/>
                    <a:pt x="181366" y="136884"/>
                    <a:pt x="179099" y="129016"/>
                  </a:cubicBezTo>
                  <a:lnTo>
                    <a:pt x="192100" y="121615"/>
                  </a:lnTo>
                  <a:cubicBezTo>
                    <a:pt x="197034" y="133217"/>
                    <a:pt x="206235" y="139017"/>
                    <a:pt x="219704" y="139017"/>
                  </a:cubicBezTo>
                  <a:cubicBezTo>
                    <a:pt x="226238" y="139017"/>
                    <a:pt x="231372" y="137684"/>
                    <a:pt x="235106" y="135017"/>
                  </a:cubicBezTo>
                  <a:cubicBezTo>
                    <a:pt x="238840" y="132350"/>
                    <a:pt x="240706" y="128683"/>
                    <a:pt x="240706" y="124016"/>
                  </a:cubicBezTo>
                  <a:cubicBezTo>
                    <a:pt x="240706" y="120415"/>
                    <a:pt x="239606" y="117482"/>
                    <a:pt x="237406" y="115215"/>
                  </a:cubicBezTo>
                  <a:cubicBezTo>
                    <a:pt x="235206" y="112948"/>
                    <a:pt x="232472" y="111181"/>
                    <a:pt x="229205" y="109914"/>
                  </a:cubicBezTo>
                  <a:cubicBezTo>
                    <a:pt x="225938" y="108647"/>
                    <a:pt x="221371" y="107147"/>
                    <a:pt x="215503" y="105414"/>
                  </a:cubicBezTo>
                  <a:cubicBezTo>
                    <a:pt x="208436" y="103413"/>
                    <a:pt x="202702" y="101479"/>
                    <a:pt x="198301" y="99613"/>
                  </a:cubicBezTo>
                  <a:cubicBezTo>
                    <a:pt x="193901" y="97746"/>
                    <a:pt x="190167" y="94979"/>
                    <a:pt x="187100" y="91312"/>
                  </a:cubicBezTo>
                  <a:cubicBezTo>
                    <a:pt x="184033" y="87644"/>
                    <a:pt x="182499" y="82810"/>
                    <a:pt x="182499" y="76810"/>
                  </a:cubicBezTo>
                  <a:cubicBezTo>
                    <a:pt x="182499" y="70542"/>
                    <a:pt x="184199" y="65075"/>
                    <a:pt x="187600" y="60408"/>
                  </a:cubicBezTo>
                  <a:cubicBezTo>
                    <a:pt x="191000" y="55740"/>
                    <a:pt x="195601" y="52173"/>
                    <a:pt x="201402" y="49706"/>
                  </a:cubicBezTo>
                  <a:cubicBezTo>
                    <a:pt x="207202" y="47240"/>
                    <a:pt x="213570" y="46006"/>
                    <a:pt x="220504" y="46006"/>
                  </a:cubicBezTo>
                  <a:close/>
                  <a:moveTo>
                    <a:pt x="779802" y="21603"/>
                  </a:moveTo>
                  <a:lnTo>
                    <a:pt x="779802" y="69609"/>
                  </a:lnTo>
                  <a:lnTo>
                    <a:pt x="805206" y="69609"/>
                  </a:lnTo>
                  <a:cubicBezTo>
                    <a:pt x="816274" y="69609"/>
                    <a:pt x="824841" y="67475"/>
                    <a:pt x="830909" y="63208"/>
                  </a:cubicBezTo>
                  <a:cubicBezTo>
                    <a:pt x="836976" y="58941"/>
                    <a:pt x="840010" y="53007"/>
                    <a:pt x="840010" y="45406"/>
                  </a:cubicBezTo>
                  <a:cubicBezTo>
                    <a:pt x="840010" y="38072"/>
                    <a:pt x="836943" y="32271"/>
                    <a:pt x="830809" y="28004"/>
                  </a:cubicBezTo>
                  <a:cubicBezTo>
                    <a:pt x="824675" y="23736"/>
                    <a:pt x="816140" y="21603"/>
                    <a:pt x="805206" y="21603"/>
                  </a:cubicBezTo>
                  <a:close/>
                  <a:moveTo>
                    <a:pt x="17802" y="21403"/>
                  </a:moveTo>
                  <a:lnTo>
                    <a:pt x="17802" y="136417"/>
                  </a:lnTo>
                  <a:lnTo>
                    <a:pt x="37605" y="136417"/>
                  </a:lnTo>
                  <a:cubicBezTo>
                    <a:pt x="56007" y="136417"/>
                    <a:pt x="70409" y="131417"/>
                    <a:pt x="80810" y="121415"/>
                  </a:cubicBezTo>
                  <a:cubicBezTo>
                    <a:pt x="91212" y="111414"/>
                    <a:pt x="96412" y="97212"/>
                    <a:pt x="96412" y="78810"/>
                  </a:cubicBezTo>
                  <a:cubicBezTo>
                    <a:pt x="96412" y="60675"/>
                    <a:pt x="91178" y="46573"/>
                    <a:pt x="80710" y="36505"/>
                  </a:cubicBezTo>
                  <a:cubicBezTo>
                    <a:pt x="70242" y="26437"/>
                    <a:pt x="55874" y="21403"/>
                    <a:pt x="37605" y="21403"/>
                  </a:cubicBezTo>
                  <a:close/>
                  <a:moveTo>
                    <a:pt x="1011650" y="19203"/>
                  </a:moveTo>
                  <a:lnTo>
                    <a:pt x="1028653" y="19203"/>
                  </a:lnTo>
                  <a:lnTo>
                    <a:pt x="1028653" y="48206"/>
                  </a:lnTo>
                  <a:lnTo>
                    <a:pt x="1058856" y="48206"/>
                  </a:lnTo>
                  <a:lnTo>
                    <a:pt x="1058856" y="63008"/>
                  </a:lnTo>
                  <a:lnTo>
                    <a:pt x="1028653" y="63008"/>
                  </a:lnTo>
                  <a:lnTo>
                    <a:pt x="1028653" y="116615"/>
                  </a:lnTo>
                  <a:cubicBezTo>
                    <a:pt x="1028653" y="131150"/>
                    <a:pt x="1034120" y="138418"/>
                    <a:pt x="1045055" y="138418"/>
                  </a:cubicBezTo>
                  <a:cubicBezTo>
                    <a:pt x="1049855" y="138418"/>
                    <a:pt x="1054322" y="137217"/>
                    <a:pt x="1058456" y="134817"/>
                  </a:cubicBezTo>
                  <a:lnTo>
                    <a:pt x="1064057" y="148819"/>
                  </a:lnTo>
                  <a:cubicBezTo>
                    <a:pt x="1058590" y="152553"/>
                    <a:pt x="1051589" y="154419"/>
                    <a:pt x="1043054" y="154419"/>
                  </a:cubicBezTo>
                  <a:cubicBezTo>
                    <a:pt x="1022118" y="154419"/>
                    <a:pt x="1011650" y="142485"/>
                    <a:pt x="1011650" y="118615"/>
                  </a:cubicBezTo>
                  <a:lnTo>
                    <a:pt x="1011650" y="63008"/>
                  </a:lnTo>
                  <a:lnTo>
                    <a:pt x="994448" y="63008"/>
                  </a:lnTo>
                  <a:lnTo>
                    <a:pt x="994448" y="48206"/>
                  </a:lnTo>
                  <a:lnTo>
                    <a:pt x="1011650" y="48206"/>
                  </a:lnTo>
                  <a:close/>
                  <a:moveTo>
                    <a:pt x="149476" y="6601"/>
                  </a:moveTo>
                  <a:cubicBezTo>
                    <a:pt x="152676" y="6601"/>
                    <a:pt x="155377" y="7734"/>
                    <a:pt x="157577" y="10002"/>
                  </a:cubicBezTo>
                  <a:cubicBezTo>
                    <a:pt x="159777" y="12268"/>
                    <a:pt x="160877" y="15002"/>
                    <a:pt x="160877" y="18202"/>
                  </a:cubicBezTo>
                  <a:cubicBezTo>
                    <a:pt x="160877" y="21270"/>
                    <a:pt x="159744" y="23970"/>
                    <a:pt x="157477" y="26304"/>
                  </a:cubicBezTo>
                  <a:cubicBezTo>
                    <a:pt x="155210" y="28637"/>
                    <a:pt x="152543" y="29804"/>
                    <a:pt x="149476" y="29804"/>
                  </a:cubicBezTo>
                  <a:cubicBezTo>
                    <a:pt x="146409" y="29804"/>
                    <a:pt x="143775" y="28637"/>
                    <a:pt x="141575" y="26304"/>
                  </a:cubicBezTo>
                  <a:cubicBezTo>
                    <a:pt x="139375" y="23970"/>
                    <a:pt x="138275" y="21270"/>
                    <a:pt x="138275" y="18202"/>
                  </a:cubicBezTo>
                  <a:cubicBezTo>
                    <a:pt x="138275" y="15135"/>
                    <a:pt x="139375" y="12435"/>
                    <a:pt x="141575" y="10101"/>
                  </a:cubicBezTo>
                  <a:cubicBezTo>
                    <a:pt x="143775" y="7768"/>
                    <a:pt x="146409" y="6601"/>
                    <a:pt x="149476" y="6601"/>
                  </a:cubicBezTo>
                  <a:close/>
                  <a:moveTo>
                    <a:pt x="762000" y="5801"/>
                  </a:moveTo>
                  <a:lnTo>
                    <a:pt x="808206" y="5801"/>
                  </a:lnTo>
                  <a:cubicBezTo>
                    <a:pt x="818474" y="5801"/>
                    <a:pt x="827408" y="7401"/>
                    <a:pt x="835009" y="10601"/>
                  </a:cubicBezTo>
                  <a:cubicBezTo>
                    <a:pt x="842610" y="13802"/>
                    <a:pt x="848478" y="18403"/>
                    <a:pt x="852611" y="24403"/>
                  </a:cubicBezTo>
                  <a:cubicBezTo>
                    <a:pt x="856745" y="30404"/>
                    <a:pt x="858812" y="37405"/>
                    <a:pt x="858812" y="45406"/>
                  </a:cubicBezTo>
                  <a:cubicBezTo>
                    <a:pt x="858812" y="59408"/>
                    <a:pt x="852545" y="69409"/>
                    <a:pt x="840010" y="75410"/>
                  </a:cubicBezTo>
                  <a:cubicBezTo>
                    <a:pt x="858279" y="80610"/>
                    <a:pt x="867413" y="92412"/>
                    <a:pt x="867413" y="110814"/>
                  </a:cubicBezTo>
                  <a:cubicBezTo>
                    <a:pt x="867413" y="123882"/>
                    <a:pt x="862946" y="134050"/>
                    <a:pt x="854012" y="141318"/>
                  </a:cubicBezTo>
                  <a:cubicBezTo>
                    <a:pt x="845077" y="148586"/>
                    <a:pt x="831875" y="152219"/>
                    <a:pt x="814407" y="152219"/>
                  </a:cubicBezTo>
                  <a:lnTo>
                    <a:pt x="762000" y="152219"/>
                  </a:lnTo>
                  <a:close/>
                  <a:moveTo>
                    <a:pt x="0" y="5801"/>
                  </a:moveTo>
                  <a:lnTo>
                    <a:pt x="40005" y="5801"/>
                  </a:lnTo>
                  <a:cubicBezTo>
                    <a:pt x="54274" y="5801"/>
                    <a:pt x="67109" y="8668"/>
                    <a:pt x="78510" y="14402"/>
                  </a:cubicBezTo>
                  <a:cubicBezTo>
                    <a:pt x="89911" y="20136"/>
                    <a:pt x="98879" y="28504"/>
                    <a:pt x="105413" y="39505"/>
                  </a:cubicBezTo>
                  <a:cubicBezTo>
                    <a:pt x="111948" y="50506"/>
                    <a:pt x="115215" y="63608"/>
                    <a:pt x="115215" y="78810"/>
                  </a:cubicBezTo>
                  <a:cubicBezTo>
                    <a:pt x="115215" y="94145"/>
                    <a:pt x="111981" y="107314"/>
                    <a:pt x="105513" y="118315"/>
                  </a:cubicBezTo>
                  <a:cubicBezTo>
                    <a:pt x="99046" y="129316"/>
                    <a:pt x="90111" y="137717"/>
                    <a:pt x="78710" y="143518"/>
                  </a:cubicBezTo>
                  <a:cubicBezTo>
                    <a:pt x="67309" y="149319"/>
                    <a:pt x="54407" y="152219"/>
                    <a:pt x="40005" y="152219"/>
                  </a:cubicBezTo>
                  <a:lnTo>
                    <a:pt x="0" y="152219"/>
                  </a:lnTo>
                  <a:close/>
                  <a:moveTo>
                    <a:pt x="643109" y="0"/>
                  </a:moveTo>
                  <a:lnTo>
                    <a:pt x="660111" y="0"/>
                  </a:lnTo>
                  <a:lnTo>
                    <a:pt x="660111" y="152219"/>
                  </a:lnTo>
                  <a:lnTo>
                    <a:pt x="645109" y="152219"/>
                  </a:lnTo>
                  <a:cubicBezTo>
                    <a:pt x="644843" y="145285"/>
                    <a:pt x="644443" y="139418"/>
                    <a:pt x="643909" y="134617"/>
                  </a:cubicBezTo>
                  <a:cubicBezTo>
                    <a:pt x="640175" y="141285"/>
                    <a:pt x="635208" y="146252"/>
                    <a:pt x="629007" y="149519"/>
                  </a:cubicBezTo>
                  <a:cubicBezTo>
                    <a:pt x="622807" y="152786"/>
                    <a:pt x="616239" y="154419"/>
                    <a:pt x="609305" y="154419"/>
                  </a:cubicBezTo>
                  <a:cubicBezTo>
                    <a:pt x="601304" y="154419"/>
                    <a:pt x="593803" y="152286"/>
                    <a:pt x="586802" y="148019"/>
                  </a:cubicBezTo>
                  <a:cubicBezTo>
                    <a:pt x="579801" y="143751"/>
                    <a:pt x="574167" y="137518"/>
                    <a:pt x="569900" y="129316"/>
                  </a:cubicBezTo>
                  <a:cubicBezTo>
                    <a:pt x="565633" y="121115"/>
                    <a:pt x="563499" y="111414"/>
                    <a:pt x="563499" y="100213"/>
                  </a:cubicBezTo>
                  <a:cubicBezTo>
                    <a:pt x="563499" y="89145"/>
                    <a:pt x="565633" y="79510"/>
                    <a:pt x="569900" y="71309"/>
                  </a:cubicBezTo>
                  <a:cubicBezTo>
                    <a:pt x="574167" y="63108"/>
                    <a:pt x="579801" y="56841"/>
                    <a:pt x="586802" y="52507"/>
                  </a:cubicBezTo>
                  <a:cubicBezTo>
                    <a:pt x="593803" y="48173"/>
                    <a:pt x="601304" y="46006"/>
                    <a:pt x="609305" y="46006"/>
                  </a:cubicBezTo>
                  <a:cubicBezTo>
                    <a:pt x="615972" y="46006"/>
                    <a:pt x="622306" y="47539"/>
                    <a:pt x="628307" y="50606"/>
                  </a:cubicBezTo>
                  <a:cubicBezTo>
                    <a:pt x="634308" y="53673"/>
                    <a:pt x="639242" y="58274"/>
                    <a:pt x="643109" y="6440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>
                <a:defRPr sz="1600">
                  <a:latin typeface="HarmonyOS Sans TC" panose="00000500000000000000" pitchFamily="2" charset="-120"/>
                  <a:ea typeface="HarmonyOS Sans TC" panose="00000500000000000000" pitchFamily="2" charset="-120"/>
                </a:defRPr>
              </a:lvl1pPr>
            </a:lstStyle>
            <a:p>
              <a:endParaRPr lang="zh-TW" altLang="en-US" dirty="0"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endParaRPr>
            </a:p>
          </p:txBody>
        </p:sp>
        <p:sp>
          <p:nvSpPr>
            <p:cNvPr id="43" name="矩形: 圓角 42">
              <a:extLst>
                <a:ext uri="{FF2B5EF4-FFF2-40B4-BE49-F238E27FC236}">
                  <a16:creationId xmlns:a16="http://schemas.microsoft.com/office/drawing/2014/main" id="{5F10B3C1-0749-08B8-7881-EFFC86C3F68A}"/>
                </a:ext>
              </a:extLst>
            </p:cNvPr>
            <p:cNvSpPr/>
            <p:nvPr/>
          </p:nvSpPr>
          <p:spPr>
            <a:xfrm>
              <a:off x="8090036" y="294943"/>
              <a:ext cx="1142997" cy="109220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endParaRPr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1EF3D332-5FE9-6727-CB9A-03F3F8DAAC97}"/>
                </a:ext>
              </a:extLst>
            </p:cNvPr>
            <p:cNvSpPr txBox="1"/>
            <p:nvPr/>
          </p:nvSpPr>
          <p:spPr>
            <a:xfrm>
              <a:off x="8447507" y="1019823"/>
              <a:ext cx="445107" cy="152251"/>
            </a:xfrm>
            <a:custGeom>
              <a:avLst/>
              <a:gdLst/>
              <a:ahLst/>
              <a:cxnLst/>
              <a:rect l="l" t="t" r="r" b="b"/>
              <a:pathLst>
                <a:path w="445107" h="152251">
                  <a:moveTo>
                    <a:pt x="309897" y="53913"/>
                  </a:moveTo>
                  <a:cubicBezTo>
                    <a:pt x="300819" y="53913"/>
                    <a:pt x="293694" y="56573"/>
                    <a:pt x="288522" y="61894"/>
                  </a:cubicBezTo>
                  <a:cubicBezTo>
                    <a:pt x="283350" y="67215"/>
                    <a:pt x="280355" y="74972"/>
                    <a:pt x="279536" y="85167"/>
                  </a:cubicBezTo>
                  <a:lnTo>
                    <a:pt x="338919" y="85167"/>
                  </a:lnTo>
                  <a:cubicBezTo>
                    <a:pt x="338696" y="75047"/>
                    <a:pt x="336054" y="67308"/>
                    <a:pt x="330994" y="61950"/>
                  </a:cubicBezTo>
                  <a:cubicBezTo>
                    <a:pt x="325934" y="56592"/>
                    <a:pt x="318901" y="53913"/>
                    <a:pt x="309897" y="53913"/>
                  </a:cubicBezTo>
                  <a:close/>
                  <a:moveTo>
                    <a:pt x="442875" y="40184"/>
                  </a:moveTo>
                  <a:lnTo>
                    <a:pt x="445107" y="40184"/>
                  </a:lnTo>
                  <a:lnTo>
                    <a:pt x="445107" y="57262"/>
                  </a:lnTo>
                  <a:lnTo>
                    <a:pt x="442540" y="57262"/>
                  </a:lnTo>
                  <a:cubicBezTo>
                    <a:pt x="437108" y="57262"/>
                    <a:pt x="432346" y="57969"/>
                    <a:pt x="428253" y="59383"/>
                  </a:cubicBezTo>
                  <a:cubicBezTo>
                    <a:pt x="424160" y="60796"/>
                    <a:pt x="420588" y="62750"/>
                    <a:pt x="417537" y="65243"/>
                  </a:cubicBezTo>
                  <a:cubicBezTo>
                    <a:pt x="414486" y="67736"/>
                    <a:pt x="411770" y="70619"/>
                    <a:pt x="409389" y="73893"/>
                  </a:cubicBezTo>
                  <a:lnTo>
                    <a:pt x="409389" y="150242"/>
                  </a:lnTo>
                  <a:lnTo>
                    <a:pt x="390748" y="150242"/>
                  </a:lnTo>
                  <a:lnTo>
                    <a:pt x="390748" y="41523"/>
                  </a:lnTo>
                  <a:lnTo>
                    <a:pt x="408273" y="41523"/>
                  </a:lnTo>
                  <a:lnTo>
                    <a:pt x="408942" y="60052"/>
                  </a:lnTo>
                  <a:cubicBezTo>
                    <a:pt x="411993" y="54397"/>
                    <a:pt x="416235" y="49672"/>
                    <a:pt x="421667" y="45876"/>
                  </a:cubicBezTo>
                  <a:cubicBezTo>
                    <a:pt x="427099" y="42081"/>
                    <a:pt x="434169" y="40184"/>
                    <a:pt x="442875" y="40184"/>
                  </a:cubicBezTo>
                  <a:close/>
                  <a:moveTo>
                    <a:pt x="309897" y="39626"/>
                  </a:moveTo>
                  <a:cubicBezTo>
                    <a:pt x="324706" y="39626"/>
                    <a:pt x="336314" y="44091"/>
                    <a:pt x="344723" y="53020"/>
                  </a:cubicBezTo>
                  <a:cubicBezTo>
                    <a:pt x="353132" y="61950"/>
                    <a:pt x="357336" y="74786"/>
                    <a:pt x="357336" y="91529"/>
                  </a:cubicBezTo>
                  <a:cubicBezTo>
                    <a:pt x="357336" y="92646"/>
                    <a:pt x="357299" y="93967"/>
                    <a:pt x="357225" y="95492"/>
                  </a:cubicBezTo>
                  <a:cubicBezTo>
                    <a:pt x="357150" y="97018"/>
                    <a:pt x="357039" y="98115"/>
                    <a:pt x="356890" y="98785"/>
                  </a:cubicBezTo>
                  <a:lnTo>
                    <a:pt x="279425" y="98785"/>
                  </a:lnTo>
                  <a:cubicBezTo>
                    <a:pt x="279499" y="105854"/>
                    <a:pt x="280634" y="112347"/>
                    <a:pt x="282829" y="118263"/>
                  </a:cubicBezTo>
                  <a:cubicBezTo>
                    <a:pt x="285024" y="124179"/>
                    <a:pt x="288503" y="128922"/>
                    <a:pt x="293266" y="132494"/>
                  </a:cubicBezTo>
                  <a:cubicBezTo>
                    <a:pt x="298028" y="136066"/>
                    <a:pt x="304316" y="137852"/>
                    <a:pt x="312130" y="137852"/>
                  </a:cubicBezTo>
                  <a:cubicBezTo>
                    <a:pt x="320464" y="137852"/>
                    <a:pt x="326975" y="135899"/>
                    <a:pt x="331663" y="131992"/>
                  </a:cubicBezTo>
                  <a:cubicBezTo>
                    <a:pt x="336352" y="128085"/>
                    <a:pt x="338807" y="122449"/>
                    <a:pt x="339030" y="115082"/>
                  </a:cubicBezTo>
                  <a:lnTo>
                    <a:pt x="357448" y="115082"/>
                  </a:lnTo>
                  <a:cubicBezTo>
                    <a:pt x="357225" y="122746"/>
                    <a:pt x="355253" y="129350"/>
                    <a:pt x="351532" y="134894"/>
                  </a:cubicBezTo>
                  <a:cubicBezTo>
                    <a:pt x="347811" y="140438"/>
                    <a:pt x="342602" y="144717"/>
                    <a:pt x="335905" y="147731"/>
                  </a:cubicBezTo>
                  <a:cubicBezTo>
                    <a:pt x="329208" y="150744"/>
                    <a:pt x="321283" y="152251"/>
                    <a:pt x="312130" y="152251"/>
                  </a:cubicBezTo>
                  <a:cubicBezTo>
                    <a:pt x="300298" y="152251"/>
                    <a:pt x="290606" y="149777"/>
                    <a:pt x="283052" y="144828"/>
                  </a:cubicBezTo>
                  <a:cubicBezTo>
                    <a:pt x="275499" y="139880"/>
                    <a:pt x="269900" y="133146"/>
                    <a:pt x="266254" y="124625"/>
                  </a:cubicBezTo>
                  <a:cubicBezTo>
                    <a:pt x="262607" y="116105"/>
                    <a:pt x="260784" y="106524"/>
                    <a:pt x="260784" y="95883"/>
                  </a:cubicBezTo>
                  <a:cubicBezTo>
                    <a:pt x="260784" y="84795"/>
                    <a:pt x="262551" y="75028"/>
                    <a:pt x="266086" y="66582"/>
                  </a:cubicBezTo>
                  <a:cubicBezTo>
                    <a:pt x="269621" y="58136"/>
                    <a:pt x="275016" y="51532"/>
                    <a:pt x="282271" y="46769"/>
                  </a:cubicBezTo>
                  <a:cubicBezTo>
                    <a:pt x="289527" y="42007"/>
                    <a:pt x="298735" y="39626"/>
                    <a:pt x="309897" y="39626"/>
                  </a:cubicBezTo>
                  <a:close/>
                  <a:moveTo>
                    <a:pt x="189905" y="39626"/>
                  </a:moveTo>
                  <a:cubicBezTo>
                    <a:pt x="195635" y="39626"/>
                    <a:pt x="201011" y="40295"/>
                    <a:pt x="206034" y="41635"/>
                  </a:cubicBezTo>
                  <a:cubicBezTo>
                    <a:pt x="211057" y="42974"/>
                    <a:pt x="215485" y="45058"/>
                    <a:pt x="219317" y="47886"/>
                  </a:cubicBezTo>
                  <a:cubicBezTo>
                    <a:pt x="223149" y="50713"/>
                    <a:pt x="226182" y="54360"/>
                    <a:pt x="228414" y="58824"/>
                  </a:cubicBezTo>
                  <a:cubicBezTo>
                    <a:pt x="230646" y="63289"/>
                    <a:pt x="231763" y="68647"/>
                    <a:pt x="231763" y="74898"/>
                  </a:cubicBezTo>
                  <a:lnTo>
                    <a:pt x="213680" y="74898"/>
                  </a:lnTo>
                  <a:cubicBezTo>
                    <a:pt x="213680" y="67159"/>
                    <a:pt x="211373" y="61689"/>
                    <a:pt x="206759" y="58490"/>
                  </a:cubicBezTo>
                  <a:cubicBezTo>
                    <a:pt x="202146" y="55290"/>
                    <a:pt x="196528" y="53690"/>
                    <a:pt x="189905" y="53690"/>
                  </a:cubicBezTo>
                  <a:cubicBezTo>
                    <a:pt x="183207" y="53690"/>
                    <a:pt x="177775" y="54880"/>
                    <a:pt x="173608" y="57262"/>
                  </a:cubicBezTo>
                  <a:cubicBezTo>
                    <a:pt x="169441" y="59643"/>
                    <a:pt x="167357" y="63364"/>
                    <a:pt x="167357" y="68424"/>
                  </a:cubicBezTo>
                  <a:cubicBezTo>
                    <a:pt x="167357" y="71326"/>
                    <a:pt x="168287" y="73782"/>
                    <a:pt x="170148" y="75791"/>
                  </a:cubicBezTo>
                  <a:cubicBezTo>
                    <a:pt x="172008" y="77800"/>
                    <a:pt x="175133" y="79605"/>
                    <a:pt x="179524" y="81205"/>
                  </a:cubicBezTo>
                  <a:cubicBezTo>
                    <a:pt x="183914" y="82804"/>
                    <a:pt x="189830" y="84497"/>
                    <a:pt x="197272" y="86283"/>
                  </a:cubicBezTo>
                  <a:cubicBezTo>
                    <a:pt x="205383" y="88218"/>
                    <a:pt x="212192" y="90525"/>
                    <a:pt x="217698" y="93204"/>
                  </a:cubicBezTo>
                  <a:cubicBezTo>
                    <a:pt x="223205" y="95883"/>
                    <a:pt x="227354" y="99324"/>
                    <a:pt x="230144" y="103529"/>
                  </a:cubicBezTo>
                  <a:cubicBezTo>
                    <a:pt x="232935" y="107733"/>
                    <a:pt x="234330" y="113110"/>
                    <a:pt x="234330" y="119658"/>
                  </a:cubicBezTo>
                  <a:cubicBezTo>
                    <a:pt x="234330" y="125313"/>
                    <a:pt x="233232" y="130206"/>
                    <a:pt x="231037" y="134336"/>
                  </a:cubicBezTo>
                  <a:cubicBezTo>
                    <a:pt x="228842" y="138466"/>
                    <a:pt x="225791" y="141852"/>
                    <a:pt x="221884" y="144494"/>
                  </a:cubicBezTo>
                  <a:cubicBezTo>
                    <a:pt x="217977" y="147135"/>
                    <a:pt x="213401" y="149089"/>
                    <a:pt x="208155" y="150354"/>
                  </a:cubicBezTo>
                  <a:cubicBezTo>
                    <a:pt x="202909" y="151619"/>
                    <a:pt x="197234" y="152251"/>
                    <a:pt x="191133" y="152251"/>
                  </a:cubicBezTo>
                  <a:cubicBezTo>
                    <a:pt x="185031" y="152251"/>
                    <a:pt x="179245" y="151582"/>
                    <a:pt x="173775" y="150242"/>
                  </a:cubicBezTo>
                  <a:cubicBezTo>
                    <a:pt x="168306" y="148903"/>
                    <a:pt x="163488" y="146782"/>
                    <a:pt x="159321" y="143880"/>
                  </a:cubicBezTo>
                  <a:cubicBezTo>
                    <a:pt x="155153" y="140978"/>
                    <a:pt x="151898" y="137164"/>
                    <a:pt x="149554" y="132439"/>
                  </a:cubicBezTo>
                  <a:cubicBezTo>
                    <a:pt x="147210" y="127713"/>
                    <a:pt x="146038" y="122002"/>
                    <a:pt x="146038" y="115305"/>
                  </a:cubicBezTo>
                  <a:lnTo>
                    <a:pt x="164009" y="115305"/>
                  </a:lnTo>
                  <a:cubicBezTo>
                    <a:pt x="164009" y="123788"/>
                    <a:pt x="166632" y="129760"/>
                    <a:pt x="171878" y="133220"/>
                  </a:cubicBezTo>
                  <a:cubicBezTo>
                    <a:pt x="177124" y="136680"/>
                    <a:pt x="183691" y="138410"/>
                    <a:pt x="191579" y="138410"/>
                  </a:cubicBezTo>
                  <a:cubicBezTo>
                    <a:pt x="198648" y="138410"/>
                    <a:pt x="204471" y="137052"/>
                    <a:pt x="209048" y="134336"/>
                  </a:cubicBezTo>
                  <a:cubicBezTo>
                    <a:pt x="213624" y="131620"/>
                    <a:pt x="215912" y="127137"/>
                    <a:pt x="215912" y="120886"/>
                  </a:cubicBezTo>
                  <a:cubicBezTo>
                    <a:pt x="215912" y="115528"/>
                    <a:pt x="213847" y="111547"/>
                    <a:pt x="209717" y="108942"/>
                  </a:cubicBezTo>
                  <a:cubicBezTo>
                    <a:pt x="205587" y="106338"/>
                    <a:pt x="198313" y="103808"/>
                    <a:pt x="187896" y="101352"/>
                  </a:cubicBezTo>
                  <a:cubicBezTo>
                    <a:pt x="179412" y="99343"/>
                    <a:pt x="172269" y="97018"/>
                    <a:pt x="166464" y="94376"/>
                  </a:cubicBezTo>
                  <a:cubicBezTo>
                    <a:pt x="160660" y="91734"/>
                    <a:pt x="156307" y="88385"/>
                    <a:pt x="153405" y="84330"/>
                  </a:cubicBezTo>
                  <a:cubicBezTo>
                    <a:pt x="150502" y="80274"/>
                    <a:pt x="149051" y="75158"/>
                    <a:pt x="149051" y="68982"/>
                  </a:cubicBezTo>
                  <a:cubicBezTo>
                    <a:pt x="149051" y="64145"/>
                    <a:pt x="150075" y="59885"/>
                    <a:pt x="152121" y="56201"/>
                  </a:cubicBezTo>
                  <a:cubicBezTo>
                    <a:pt x="154167" y="52518"/>
                    <a:pt x="157032" y="49448"/>
                    <a:pt x="160716" y="46993"/>
                  </a:cubicBezTo>
                  <a:cubicBezTo>
                    <a:pt x="164399" y="44537"/>
                    <a:pt x="168734" y="42695"/>
                    <a:pt x="173720" y="41467"/>
                  </a:cubicBezTo>
                  <a:cubicBezTo>
                    <a:pt x="178705" y="40240"/>
                    <a:pt x="184100" y="39626"/>
                    <a:pt x="189905" y="39626"/>
                  </a:cubicBezTo>
                  <a:close/>
                  <a:moveTo>
                    <a:pt x="0" y="0"/>
                  </a:moveTo>
                  <a:lnTo>
                    <a:pt x="20315" y="0"/>
                  </a:lnTo>
                  <a:lnTo>
                    <a:pt x="20315" y="91976"/>
                  </a:lnTo>
                  <a:cubicBezTo>
                    <a:pt x="20315" y="107603"/>
                    <a:pt x="23719" y="118746"/>
                    <a:pt x="30528" y="125406"/>
                  </a:cubicBezTo>
                  <a:cubicBezTo>
                    <a:pt x="37337" y="132067"/>
                    <a:pt x="47179" y="135397"/>
                    <a:pt x="60052" y="135397"/>
                  </a:cubicBezTo>
                  <a:cubicBezTo>
                    <a:pt x="73000" y="135397"/>
                    <a:pt x="82860" y="132067"/>
                    <a:pt x="89632" y="125406"/>
                  </a:cubicBezTo>
                  <a:cubicBezTo>
                    <a:pt x="96403" y="118746"/>
                    <a:pt x="99789" y="107603"/>
                    <a:pt x="99789" y="91976"/>
                  </a:cubicBezTo>
                  <a:lnTo>
                    <a:pt x="99789" y="0"/>
                  </a:lnTo>
                  <a:lnTo>
                    <a:pt x="120104" y="0"/>
                  </a:lnTo>
                  <a:lnTo>
                    <a:pt x="120104" y="94432"/>
                  </a:lnTo>
                  <a:cubicBezTo>
                    <a:pt x="120104" y="105594"/>
                    <a:pt x="118058" y="115547"/>
                    <a:pt x="113965" y="124290"/>
                  </a:cubicBezTo>
                  <a:cubicBezTo>
                    <a:pt x="109872" y="133034"/>
                    <a:pt x="103417" y="139880"/>
                    <a:pt x="94599" y="144828"/>
                  </a:cubicBezTo>
                  <a:cubicBezTo>
                    <a:pt x="85781" y="149777"/>
                    <a:pt x="74228" y="152251"/>
                    <a:pt x="59941" y="152251"/>
                  </a:cubicBezTo>
                  <a:cubicBezTo>
                    <a:pt x="45876" y="152251"/>
                    <a:pt x="34417" y="149777"/>
                    <a:pt x="25561" y="144828"/>
                  </a:cubicBezTo>
                  <a:cubicBezTo>
                    <a:pt x="16706" y="139880"/>
                    <a:pt x="10232" y="133034"/>
                    <a:pt x="6139" y="124290"/>
                  </a:cubicBezTo>
                  <a:cubicBezTo>
                    <a:pt x="2046" y="115547"/>
                    <a:pt x="0" y="105594"/>
                    <a:pt x="0" y="944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 dirty="0">
                <a:solidFill>
                  <a:schemeClr val="bg1"/>
                </a:solidFill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endParaRPr>
            </a:p>
          </p:txBody>
        </p:sp>
        <p:pic>
          <p:nvPicPr>
            <p:cNvPr id="45" name="圖形 44" descr="使用者 以實心填滿">
              <a:extLst>
                <a:ext uri="{FF2B5EF4-FFF2-40B4-BE49-F238E27FC236}">
                  <a16:creationId xmlns:a16="http://schemas.microsoft.com/office/drawing/2014/main" id="{94CABAB5-0B8A-D453-7B23-406968596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432280" y="443587"/>
              <a:ext cx="458506" cy="458506"/>
            </a:xfrm>
            <a:prstGeom prst="rect">
              <a:avLst/>
            </a:prstGeom>
          </p:spPr>
        </p:pic>
        <p:cxnSp>
          <p:nvCxnSpPr>
            <p:cNvPr id="46" name="直線接點 45">
              <a:extLst>
                <a:ext uri="{FF2B5EF4-FFF2-40B4-BE49-F238E27FC236}">
                  <a16:creationId xmlns:a16="http://schemas.microsoft.com/office/drawing/2014/main" id="{51DD6301-5118-7F9A-AAEA-5312CE561737}"/>
                </a:ext>
              </a:extLst>
            </p:cNvPr>
            <p:cNvCxnSpPr>
              <a:cxnSpLocks/>
              <a:stCxn id="43" idx="2"/>
              <a:endCxn id="35" idx="0"/>
            </p:cNvCxnSpPr>
            <p:nvPr/>
          </p:nvCxnSpPr>
          <p:spPr>
            <a:xfrm>
              <a:off x="8661535" y="1387143"/>
              <a:ext cx="3" cy="712808"/>
            </a:xfrm>
            <a:prstGeom prst="line">
              <a:avLst/>
            </a:prstGeom>
            <a:ln w="9525">
              <a:gradFill>
                <a:gsLst>
                  <a:gs pos="100000">
                    <a:schemeClr val="bg1">
                      <a:lumMod val="65000"/>
                    </a:schemeClr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接點: 弧形 46">
              <a:extLst>
                <a:ext uri="{FF2B5EF4-FFF2-40B4-BE49-F238E27FC236}">
                  <a16:creationId xmlns:a16="http://schemas.microsoft.com/office/drawing/2014/main" id="{0113209F-4D48-1E35-B998-2A8517542D0D}"/>
                </a:ext>
              </a:extLst>
            </p:cNvPr>
            <p:cNvCxnSpPr>
              <a:cxnSpLocks/>
              <a:stCxn id="43" idx="2"/>
              <a:endCxn id="25" idx="0"/>
            </p:cNvCxnSpPr>
            <p:nvPr/>
          </p:nvCxnSpPr>
          <p:spPr>
            <a:xfrm rot="16200000" flipH="1">
              <a:off x="9638666" y="410011"/>
              <a:ext cx="712806" cy="2667069"/>
            </a:xfrm>
            <a:prstGeom prst="curvedConnector3">
              <a:avLst>
                <a:gd name="adj1" fmla="val 50000"/>
              </a:avLst>
            </a:prstGeom>
            <a:ln w="9525">
              <a:gradFill>
                <a:gsLst>
                  <a:gs pos="100000">
                    <a:schemeClr val="bg1">
                      <a:lumMod val="65000"/>
                    </a:schemeClr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接點: 弧形 49">
              <a:extLst>
                <a:ext uri="{FF2B5EF4-FFF2-40B4-BE49-F238E27FC236}">
                  <a16:creationId xmlns:a16="http://schemas.microsoft.com/office/drawing/2014/main" id="{A23D212B-061B-4607-E8DA-21F190D2F67B}"/>
                </a:ext>
              </a:extLst>
            </p:cNvPr>
            <p:cNvCxnSpPr>
              <a:cxnSpLocks/>
              <a:stCxn id="43" idx="2"/>
              <a:endCxn id="29" idx="0"/>
            </p:cNvCxnSpPr>
            <p:nvPr/>
          </p:nvCxnSpPr>
          <p:spPr>
            <a:xfrm rot="5400000">
              <a:off x="6971596" y="410012"/>
              <a:ext cx="712808" cy="2667070"/>
            </a:xfrm>
            <a:prstGeom prst="curvedConnector3">
              <a:avLst>
                <a:gd name="adj1" fmla="val 50000"/>
              </a:avLst>
            </a:prstGeom>
            <a:ln w="9525">
              <a:gradFill>
                <a:gsLst>
                  <a:gs pos="100000">
                    <a:schemeClr val="bg1">
                      <a:lumMod val="65000"/>
                    </a:schemeClr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: 圓角 50">
              <a:extLst>
                <a:ext uri="{FF2B5EF4-FFF2-40B4-BE49-F238E27FC236}">
                  <a16:creationId xmlns:a16="http://schemas.microsoft.com/office/drawing/2014/main" id="{39ABA24B-1DA1-F324-222C-DF312C2BD021}"/>
                </a:ext>
              </a:extLst>
            </p:cNvPr>
            <p:cNvSpPr/>
            <p:nvPr/>
          </p:nvSpPr>
          <p:spPr>
            <a:xfrm>
              <a:off x="10052364" y="5407317"/>
              <a:ext cx="628356" cy="600432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endParaRPr>
            </a:p>
          </p:txBody>
        </p:sp>
        <p:sp>
          <p:nvSpPr>
            <p:cNvPr id="52" name="矩形: 圓角 51">
              <a:extLst>
                <a:ext uri="{FF2B5EF4-FFF2-40B4-BE49-F238E27FC236}">
                  <a16:creationId xmlns:a16="http://schemas.microsoft.com/office/drawing/2014/main" id="{14B34ABE-11F1-6E0A-B02A-F35A30989045}"/>
                </a:ext>
              </a:extLst>
            </p:cNvPr>
            <p:cNvSpPr/>
            <p:nvPr/>
          </p:nvSpPr>
          <p:spPr>
            <a:xfrm>
              <a:off x="6642345" y="5407317"/>
              <a:ext cx="628358" cy="600432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endParaRPr>
            </a:p>
          </p:txBody>
        </p:sp>
        <p:grpSp>
          <p:nvGrpSpPr>
            <p:cNvPr id="53" name="圖形 1043" descr="資料庫 以實心填滿">
              <a:extLst>
                <a:ext uri="{FF2B5EF4-FFF2-40B4-BE49-F238E27FC236}">
                  <a16:creationId xmlns:a16="http://schemas.microsoft.com/office/drawing/2014/main" id="{EB3C55AE-02BE-333D-6D3F-9B28FE1C6F30}"/>
                </a:ext>
              </a:extLst>
            </p:cNvPr>
            <p:cNvGrpSpPr/>
            <p:nvPr/>
          </p:nvGrpSpPr>
          <p:grpSpPr>
            <a:xfrm>
              <a:off x="6826620" y="5531236"/>
              <a:ext cx="259808" cy="352594"/>
              <a:chOff x="3660935" y="6349513"/>
              <a:chExt cx="533400" cy="723900"/>
            </a:xfrm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tx2">
                    <a:lumMod val="75000"/>
                    <a:lumOff val="25000"/>
                  </a:schemeClr>
                </a:gs>
              </a:gsLst>
              <a:lin ang="5400000" scaled="1"/>
            </a:gradFill>
          </p:grpSpPr>
          <p:sp>
            <p:nvSpPr>
              <p:cNvPr id="54" name="手繪多邊形: 圖案 53">
                <a:extLst>
                  <a:ext uri="{FF2B5EF4-FFF2-40B4-BE49-F238E27FC236}">
                    <a16:creationId xmlns:a16="http://schemas.microsoft.com/office/drawing/2014/main" id="{65A0083A-62A5-0C6C-8F80-A6E21485FF91}"/>
                  </a:ext>
                </a:extLst>
              </p:cNvPr>
              <p:cNvSpPr/>
              <p:nvPr/>
            </p:nvSpPr>
            <p:spPr>
              <a:xfrm>
                <a:off x="3660935" y="6349513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HONOR Sans TC" panose="02000500000000000000" pitchFamily="2" charset="-120"/>
                  <a:ea typeface="HONOR Sans TC" panose="02000500000000000000" pitchFamily="2" charset="-120"/>
                  <a:sym typeface="HONOR Sans TC" panose="02000500000000000000" pitchFamily="2" charset="-120"/>
                </a:endParaRPr>
              </a:p>
            </p:txBody>
          </p:sp>
          <p:sp>
            <p:nvSpPr>
              <p:cNvPr id="55" name="手繪多邊形: 圖案 54">
                <a:extLst>
                  <a:ext uri="{FF2B5EF4-FFF2-40B4-BE49-F238E27FC236}">
                    <a16:creationId xmlns:a16="http://schemas.microsoft.com/office/drawing/2014/main" id="{1D686E8E-DBA2-A05D-4650-9ECD13C32090}"/>
                  </a:ext>
                </a:extLst>
              </p:cNvPr>
              <p:cNvSpPr/>
              <p:nvPr/>
            </p:nvSpPr>
            <p:spPr>
              <a:xfrm>
                <a:off x="3660935" y="6463813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HONOR Sans TC" panose="02000500000000000000" pitchFamily="2" charset="-120"/>
                  <a:ea typeface="HONOR Sans TC" panose="02000500000000000000" pitchFamily="2" charset="-120"/>
                  <a:sym typeface="HONOR Sans TC" panose="02000500000000000000" pitchFamily="2" charset="-120"/>
                </a:endParaRPr>
              </a:p>
            </p:txBody>
          </p:sp>
          <p:sp>
            <p:nvSpPr>
              <p:cNvPr id="56" name="手繪多邊形: 圖案 55">
                <a:extLst>
                  <a:ext uri="{FF2B5EF4-FFF2-40B4-BE49-F238E27FC236}">
                    <a16:creationId xmlns:a16="http://schemas.microsoft.com/office/drawing/2014/main" id="{A0CE85E9-2B3C-F139-7BE4-6CF5F25AF5EB}"/>
                  </a:ext>
                </a:extLst>
              </p:cNvPr>
              <p:cNvSpPr/>
              <p:nvPr/>
            </p:nvSpPr>
            <p:spPr>
              <a:xfrm>
                <a:off x="3660935" y="6654313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HONOR Sans TC" panose="02000500000000000000" pitchFamily="2" charset="-120"/>
                  <a:ea typeface="HONOR Sans TC" panose="02000500000000000000" pitchFamily="2" charset="-120"/>
                  <a:sym typeface="HONOR Sans TC" panose="02000500000000000000" pitchFamily="2" charset="-120"/>
                </a:endParaRPr>
              </a:p>
            </p:txBody>
          </p:sp>
          <p:sp>
            <p:nvSpPr>
              <p:cNvPr id="57" name="手繪多邊形: 圖案 56">
                <a:extLst>
                  <a:ext uri="{FF2B5EF4-FFF2-40B4-BE49-F238E27FC236}">
                    <a16:creationId xmlns:a16="http://schemas.microsoft.com/office/drawing/2014/main" id="{36AE2523-3876-2C41-5B3E-8776FDEB9026}"/>
                  </a:ext>
                </a:extLst>
              </p:cNvPr>
              <p:cNvSpPr/>
              <p:nvPr/>
            </p:nvSpPr>
            <p:spPr>
              <a:xfrm>
                <a:off x="3660935" y="6844813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>
                  <a:latin typeface="HONOR Sans TC" panose="02000500000000000000" pitchFamily="2" charset="-120"/>
                  <a:ea typeface="HONOR Sans TC" panose="02000500000000000000" pitchFamily="2" charset="-120"/>
                  <a:sym typeface="HONOR Sans TC" panose="02000500000000000000" pitchFamily="2" charset="-120"/>
                </a:endParaRPr>
              </a:p>
            </p:txBody>
          </p:sp>
        </p:grpSp>
        <p:pic>
          <p:nvPicPr>
            <p:cNvPr id="58" name="Picture 6" descr="Google Sheet Training for beginners | Quality Training">
              <a:extLst>
                <a:ext uri="{FF2B5EF4-FFF2-40B4-BE49-F238E27FC236}">
                  <a16:creationId xmlns:a16="http://schemas.microsoft.com/office/drawing/2014/main" id="{4F16CF4B-BA56-9751-924E-FBDBCF290D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10" r="28010"/>
            <a:stretch>
              <a:fillRect/>
            </a:stretch>
          </p:blipFill>
          <p:spPr bwMode="auto">
            <a:xfrm>
              <a:off x="10230390" y="5525619"/>
              <a:ext cx="272302" cy="363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BA5EF453-CB2B-94ED-7E30-F09BBC1D38D4}"/>
                </a:ext>
              </a:extLst>
            </p:cNvPr>
            <p:cNvSpPr txBox="1"/>
            <p:nvPr/>
          </p:nvSpPr>
          <p:spPr>
            <a:xfrm>
              <a:off x="6773996" y="6122769"/>
              <a:ext cx="370389" cy="151019"/>
            </a:xfrm>
            <a:custGeom>
              <a:avLst/>
              <a:gdLst/>
              <a:ahLst/>
              <a:cxnLst/>
              <a:rect l="l" t="t" r="r" b="b"/>
              <a:pathLst>
                <a:path w="370389" h="151019">
                  <a:moveTo>
                    <a:pt x="170831" y="26203"/>
                  </a:moveTo>
                  <a:lnTo>
                    <a:pt x="147228" y="90811"/>
                  </a:lnTo>
                  <a:lnTo>
                    <a:pt x="195634" y="90811"/>
                  </a:lnTo>
                  <a:close/>
                  <a:moveTo>
                    <a:pt x="17802" y="18002"/>
                  </a:moveTo>
                  <a:lnTo>
                    <a:pt x="17802" y="73209"/>
                  </a:lnTo>
                  <a:lnTo>
                    <a:pt x="42805" y="73209"/>
                  </a:lnTo>
                  <a:cubicBezTo>
                    <a:pt x="54140" y="73209"/>
                    <a:pt x="62774" y="70708"/>
                    <a:pt x="68709" y="65708"/>
                  </a:cubicBezTo>
                  <a:cubicBezTo>
                    <a:pt x="74643" y="60707"/>
                    <a:pt x="77610" y="54073"/>
                    <a:pt x="77610" y="45805"/>
                  </a:cubicBezTo>
                  <a:cubicBezTo>
                    <a:pt x="77610" y="37538"/>
                    <a:pt x="74643" y="30837"/>
                    <a:pt x="68709" y="25703"/>
                  </a:cubicBezTo>
                  <a:cubicBezTo>
                    <a:pt x="62774" y="20569"/>
                    <a:pt x="54140" y="18002"/>
                    <a:pt x="42805" y="18002"/>
                  </a:cubicBezTo>
                  <a:close/>
                  <a:moveTo>
                    <a:pt x="0" y="2400"/>
                  </a:moveTo>
                  <a:lnTo>
                    <a:pt x="45006" y="2400"/>
                  </a:lnTo>
                  <a:cubicBezTo>
                    <a:pt x="55007" y="2400"/>
                    <a:pt x="63908" y="4200"/>
                    <a:pt x="71709" y="7801"/>
                  </a:cubicBezTo>
                  <a:cubicBezTo>
                    <a:pt x="79510" y="11401"/>
                    <a:pt x="85577" y="16502"/>
                    <a:pt x="89911" y="23103"/>
                  </a:cubicBezTo>
                  <a:cubicBezTo>
                    <a:pt x="94245" y="29703"/>
                    <a:pt x="96412" y="37271"/>
                    <a:pt x="96412" y="45805"/>
                  </a:cubicBezTo>
                  <a:cubicBezTo>
                    <a:pt x="96412" y="55407"/>
                    <a:pt x="93678" y="63708"/>
                    <a:pt x="88211" y="70708"/>
                  </a:cubicBezTo>
                  <a:cubicBezTo>
                    <a:pt x="82744" y="77709"/>
                    <a:pt x="75209" y="82743"/>
                    <a:pt x="65608" y="85810"/>
                  </a:cubicBezTo>
                  <a:lnTo>
                    <a:pt x="108932" y="145929"/>
                  </a:lnTo>
                  <a:lnTo>
                    <a:pt x="164030" y="2400"/>
                  </a:lnTo>
                  <a:lnTo>
                    <a:pt x="179032" y="2400"/>
                  </a:lnTo>
                  <a:lnTo>
                    <a:pt x="237839" y="148818"/>
                  </a:lnTo>
                  <a:lnTo>
                    <a:pt x="218037" y="148818"/>
                  </a:lnTo>
                  <a:lnTo>
                    <a:pt x="201835" y="106813"/>
                  </a:lnTo>
                  <a:lnTo>
                    <a:pt x="141227" y="106813"/>
                  </a:lnTo>
                  <a:lnTo>
                    <a:pt x="125825" y="148818"/>
                  </a:lnTo>
                  <a:lnTo>
                    <a:pt x="111014" y="148818"/>
                  </a:lnTo>
                  <a:lnTo>
                    <a:pt x="107823" y="148818"/>
                  </a:lnTo>
                  <a:lnTo>
                    <a:pt x="89211" y="148818"/>
                  </a:lnTo>
                  <a:lnTo>
                    <a:pt x="46806" y="88811"/>
                  </a:lnTo>
                  <a:lnTo>
                    <a:pt x="45006" y="88811"/>
                  </a:lnTo>
                  <a:lnTo>
                    <a:pt x="17802" y="88811"/>
                  </a:lnTo>
                  <a:lnTo>
                    <a:pt x="17802" y="148818"/>
                  </a:lnTo>
                  <a:lnTo>
                    <a:pt x="0" y="148818"/>
                  </a:lnTo>
                  <a:close/>
                  <a:moveTo>
                    <a:pt x="319183" y="0"/>
                  </a:moveTo>
                  <a:cubicBezTo>
                    <a:pt x="330651" y="0"/>
                    <a:pt x="340885" y="2467"/>
                    <a:pt x="349886" y="7401"/>
                  </a:cubicBezTo>
                  <a:cubicBezTo>
                    <a:pt x="358888" y="12335"/>
                    <a:pt x="365455" y="19202"/>
                    <a:pt x="369589" y="28003"/>
                  </a:cubicBezTo>
                  <a:lnTo>
                    <a:pt x="355187" y="36404"/>
                  </a:lnTo>
                  <a:cubicBezTo>
                    <a:pt x="351987" y="30403"/>
                    <a:pt x="347186" y="25570"/>
                    <a:pt x="340785" y="21902"/>
                  </a:cubicBezTo>
                  <a:cubicBezTo>
                    <a:pt x="334385" y="18235"/>
                    <a:pt x="326917" y="16402"/>
                    <a:pt x="318383" y="16402"/>
                  </a:cubicBezTo>
                  <a:cubicBezTo>
                    <a:pt x="308648" y="16402"/>
                    <a:pt x="300014" y="18869"/>
                    <a:pt x="292479" y="23803"/>
                  </a:cubicBezTo>
                  <a:cubicBezTo>
                    <a:pt x="284945" y="28737"/>
                    <a:pt x="279078" y="35637"/>
                    <a:pt x="274877" y="44505"/>
                  </a:cubicBezTo>
                  <a:cubicBezTo>
                    <a:pt x="270677" y="53373"/>
                    <a:pt x="268576" y="63608"/>
                    <a:pt x="268576" y="75209"/>
                  </a:cubicBezTo>
                  <a:cubicBezTo>
                    <a:pt x="268576" y="86944"/>
                    <a:pt x="270777" y="97312"/>
                    <a:pt x="275177" y="106313"/>
                  </a:cubicBezTo>
                  <a:cubicBezTo>
                    <a:pt x="279578" y="115314"/>
                    <a:pt x="285778" y="122282"/>
                    <a:pt x="293779" y="127216"/>
                  </a:cubicBezTo>
                  <a:cubicBezTo>
                    <a:pt x="301780" y="132149"/>
                    <a:pt x="311048" y="134616"/>
                    <a:pt x="321583" y="134616"/>
                  </a:cubicBezTo>
                  <a:cubicBezTo>
                    <a:pt x="335185" y="134616"/>
                    <a:pt x="345519" y="130883"/>
                    <a:pt x="352587" y="123415"/>
                  </a:cubicBezTo>
                  <a:lnTo>
                    <a:pt x="352587" y="88211"/>
                  </a:lnTo>
                  <a:lnTo>
                    <a:pt x="321583" y="88211"/>
                  </a:lnTo>
                  <a:lnTo>
                    <a:pt x="321583" y="72209"/>
                  </a:lnTo>
                  <a:lnTo>
                    <a:pt x="370389" y="72209"/>
                  </a:lnTo>
                  <a:lnTo>
                    <a:pt x="370389" y="129216"/>
                  </a:lnTo>
                  <a:cubicBezTo>
                    <a:pt x="366122" y="135483"/>
                    <a:pt x="359521" y="140684"/>
                    <a:pt x="350587" y="144818"/>
                  </a:cubicBezTo>
                  <a:cubicBezTo>
                    <a:pt x="341652" y="148952"/>
                    <a:pt x="331584" y="151019"/>
                    <a:pt x="320383" y="151019"/>
                  </a:cubicBezTo>
                  <a:cubicBezTo>
                    <a:pt x="306914" y="151019"/>
                    <a:pt x="294813" y="147851"/>
                    <a:pt x="284078" y="141517"/>
                  </a:cubicBezTo>
                  <a:cubicBezTo>
                    <a:pt x="273344" y="135183"/>
                    <a:pt x="264943" y="126249"/>
                    <a:pt x="258875" y="114714"/>
                  </a:cubicBezTo>
                  <a:cubicBezTo>
                    <a:pt x="252808" y="103179"/>
                    <a:pt x="249774" y="90011"/>
                    <a:pt x="249774" y="75209"/>
                  </a:cubicBezTo>
                  <a:cubicBezTo>
                    <a:pt x="249774" y="60541"/>
                    <a:pt x="252808" y="47506"/>
                    <a:pt x="258875" y="36104"/>
                  </a:cubicBezTo>
                  <a:cubicBezTo>
                    <a:pt x="264943" y="24703"/>
                    <a:pt x="273277" y="15835"/>
                    <a:pt x="283878" y="9501"/>
                  </a:cubicBezTo>
                  <a:cubicBezTo>
                    <a:pt x="294480" y="3167"/>
                    <a:pt x="306248" y="0"/>
                    <a:pt x="31918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>
                <a:defRPr sz="1600">
                  <a:latin typeface="HarmonyOS Sans TC" panose="00000500000000000000" pitchFamily="2" charset="-120"/>
                  <a:ea typeface="HarmonyOS Sans TC" panose="00000500000000000000" pitchFamily="2" charset="-120"/>
                </a:defRPr>
              </a:lvl1pPr>
            </a:lstStyle>
            <a:p>
              <a:pPr algn="ctr"/>
              <a:endParaRPr lang="zh-TW" altLang="en-US" dirty="0"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endParaRPr>
            </a:p>
          </p:txBody>
        </p:sp>
        <p:sp>
          <p:nvSpPr>
            <p:cNvPr id="87" name="文字方塊 86">
              <a:extLst>
                <a:ext uri="{FF2B5EF4-FFF2-40B4-BE49-F238E27FC236}">
                  <a16:creationId xmlns:a16="http://schemas.microsoft.com/office/drawing/2014/main" id="{EDCFB7E1-BB5E-855C-FE3B-73F31FD243C2}"/>
                </a:ext>
              </a:extLst>
            </p:cNvPr>
            <p:cNvSpPr txBox="1"/>
            <p:nvPr/>
          </p:nvSpPr>
          <p:spPr>
            <a:xfrm>
              <a:off x="9720298" y="6119368"/>
              <a:ext cx="1313660" cy="201025"/>
            </a:xfrm>
            <a:custGeom>
              <a:avLst/>
              <a:gdLst/>
              <a:ahLst/>
              <a:cxnLst/>
              <a:rect l="l" t="t" r="r" b="b"/>
              <a:pathLst>
                <a:path w="1313660" h="201025">
                  <a:moveTo>
                    <a:pt x="418681" y="62208"/>
                  </a:moveTo>
                  <a:cubicBezTo>
                    <a:pt x="409613" y="62208"/>
                    <a:pt x="402346" y="65542"/>
                    <a:pt x="396878" y="72209"/>
                  </a:cubicBezTo>
                  <a:cubicBezTo>
                    <a:pt x="391411" y="78877"/>
                    <a:pt x="388677" y="88211"/>
                    <a:pt x="388677" y="100213"/>
                  </a:cubicBezTo>
                  <a:cubicBezTo>
                    <a:pt x="388677" y="112348"/>
                    <a:pt x="391411" y="121749"/>
                    <a:pt x="396878" y="128416"/>
                  </a:cubicBezTo>
                  <a:cubicBezTo>
                    <a:pt x="402346" y="135084"/>
                    <a:pt x="409613" y="138418"/>
                    <a:pt x="418681" y="138418"/>
                  </a:cubicBezTo>
                  <a:cubicBezTo>
                    <a:pt x="427349" y="138418"/>
                    <a:pt x="434817" y="135350"/>
                    <a:pt x="441084" y="129216"/>
                  </a:cubicBezTo>
                  <a:cubicBezTo>
                    <a:pt x="447351" y="123082"/>
                    <a:pt x="450485" y="113414"/>
                    <a:pt x="450485" y="100213"/>
                  </a:cubicBezTo>
                  <a:cubicBezTo>
                    <a:pt x="450485" y="87144"/>
                    <a:pt x="447351" y="77543"/>
                    <a:pt x="441084" y="71409"/>
                  </a:cubicBezTo>
                  <a:cubicBezTo>
                    <a:pt x="434817" y="65275"/>
                    <a:pt x="427349" y="62208"/>
                    <a:pt x="418681" y="62208"/>
                  </a:cubicBezTo>
                  <a:close/>
                  <a:moveTo>
                    <a:pt x="306381" y="62008"/>
                  </a:moveTo>
                  <a:cubicBezTo>
                    <a:pt x="300381" y="62008"/>
                    <a:pt x="294980" y="63541"/>
                    <a:pt x="290179" y="66609"/>
                  </a:cubicBezTo>
                  <a:cubicBezTo>
                    <a:pt x="285379" y="69676"/>
                    <a:pt x="281578" y="74076"/>
                    <a:pt x="278778" y="79810"/>
                  </a:cubicBezTo>
                  <a:cubicBezTo>
                    <a:pt x="275978" y="85544"/>
                    <a:pt x="274577" y="92345"/>
                    <a:pt x="274577" y="100213"/>
                  </a:cubicBezTo>
                  <a:cubicBezTo>
                    <a:pt x="274577" y="108080"/>
                    <a:pt x="275978" y="114881"/>
                    <a:pt x="278778" y="120615"/>
                  </a:cubicBezTo>
                  <a:cubicBezTo>
                    <a:pt x="281578" y="126349"/>
                    <a:pt x="285379" y="130750"/>
                    <a:pt x="290179" y="133817"/>
                  </a:cubicBezTo>
                  <a:cubicBezTo>
                    <a:pt x="294980" y="136884"/>
                    <a:pt x="300381" y="138418"/>
                    <a:pt x="306381" y="138418"/>
                  </a:cubicBezTo>
                  <a:cubicBezTo>
                    <a:pt x="312382" y="138418"/>
                    <a:pt x="317783" y="136884"/>
                    <a:pt x="322583" y="133817"/>
                  </a:cubicBezTo>
                  <a:cubicBezTo>
                    <a:pt x="327384" y="130750"/>
                    <a:pt x="331151" y="126349"/>
                    <a:pt x="333885" y="120615"/>
                  </a:cubicBezTo>
                  <a:cubicBezTo>
                    <a:pt x="336619" y="114881"/>
                    <a:pt x="337985" y="108080"/>
                    <a:pt x="337985" y="100213"/>
                  </a:cubicBezTo>
                  <a:cubicBezTo>
                    <a:pt x="337985" y="92345"/>
                    <a:pt x="336619" y="85544"/>
                    <a:pt x="333885" y="79810"/>
                  </a:cubicBezTo>
                  <a:cubicBezTo>
                    <a:pt x="331151" y="74076"/>
                    <a:pt x="327384" y="69676"/>
                    <a:pt x="322583" y="66609"/>
                  </a:cubicBezTo>
                  <a:cubicBezTo>
                    <a:pt x="317783" y="63541"/>
                    <a:pt x="312382" y="62008"/>
                    <a:pt x="306381" y="62008"/>
                  </a:cubicBezTo>
                  <a:close/>
                  <a:moveTo>
                    <a:pt x="192081" y="62008"/>
                  </a:moveTo>
                  <a:cubicBezTo>
                    <a:pt x="186081" y="62008"/>
                    <a:pt x="180680" y="63541"/>
                    <a:pt x="175879" y="66609"/>
                  </a:cubicBezTo>
                  <a:cubicBezTo>
                    <a:pt x="171079" y="69676"/>
                    <a:pt x="167278" y="74076"/>
                    <a:pt x="164478" y="79810"/>
                  </a:cubicBezTo>
                  <a:cubicBezTo>
                    <a:pt x="161678" y="85544"/>
                    <a:pt x="160277" y="92345"/>
                    <a:pt x="160277" y="100213"/>
                  </a:cubicBezTo>
                  <a:cubicBezTo>
                    <a:pt x="160277" y="108080"/>
                    <a:pt x="161678" y="114881"/>
                    <a:pt x="164478" y="120615"/>
                  </a:cubicBezTo>
                  <a:cubicBezTo>
                    <a:pt x="167278" y="126349"/>
                    <a:pt x="171079" y="130750"/>
                    <a:pt x="175879" y="133817"/>
                  </a:cubicBezTo>
                  <a:cubicBezTo>
                    <a:pt x="180680" y="136884"/>
                    <a:pt x="186081" y="138418"/>
                    <a:pt x="192081" y="138418"/>
                  </a:cubicBezTo>
                  <a:cubicBezTo>
                    <a:pt x="198082" y="138418"/>
                    <a:pt x="203483" y="136884"/>
                    <a:pt x="208283" y="133817"/>
                  </a:cubicBezTo>
                  <a:cubicBezTo>
                    <a:pt x="213084" y="130750"/>
                    <a:pt x="216851" y="126349"/>
                    <a:pt x="219585" y="120615"/>
                  </a:cubicBezTo>
                  <a:cubicBezTo>
                    <a:pt x="222319" y="114881"/>
                    <a:pt x="223685" y="108080"/>
                    <a:pt x="223685" y="100213"/>
                  </a:cubicBezTo>
                  <a:cubicBezTo>
                    <a:pt x="223685" y="92345"/>
                    <a:pt x="222319" y="85544"/>
                    <a:pt x="219585" y="79810"/>
                  </a:cubicBezTo>
                  <a:cubicBezTo>
                    <a:pt x="216851" y="74076"/>
                    <a:pt x="213084" y="69676"/>
                    <a:pt x="208283" y="66609"/>
                  </a:cubicBezTo>
                  <a:cubicBezTo>
                    <a:pt x="203483" y="63541"/>
                    <a:pt x="198082" y="62008"/>
                    <a:pt x="192081" y="62008"/>
                  </a:cubicBezTo>
                  <a:close/>
                  <a:moveTo>
                    <a:pt x="1105281" y="61608"/>
                  </a:moveTo>
                  <a:cubicBezTo>
                    <a:pt x="1097814" y="61608"/>
                    <a:pt x="1091313" y="64008"/>
                    <a:pt x="1085779" y="68809"/>
                  </a:cubicBezTo>
                  <a:cubicBezTo>
                    <a:pt x="1080245" y="73609"/>
                    <a:pt x="1076744" y="80610"/>
                    <a:pt x="1075278" y="89811"/>
                  </a:cubicBezTo>
                  <a:lnTo>
                    <a:pt x="1131885" y="89811"/>
                  </a:lnTo>
                  <a:cubicBezTo>
                    <a:pt x="1131484" y="80877"/>
                    <a:pt x="1128884" y="73943"/>
                    <a:pt x="1124084" y="69009"/>
                  </a:cubicBezTo>
                  <a:cubicBezTo>
                    <a:pt x="1119283" y="64075"/>
                    <a:pt x="1113016" y="61608"/>
                    <a:pt x="1105281" y="61608"/>
                  </a:cubicBezTo>
                  <a:close/>
                  <a:moveTo>
                    <a:pt x="1000506" y="61608"/>
                  </a:moveTo>
                  <a:cubicBezTo>
                    <a:pt x="993039" y="61608"/>
                    <a:pt x="986538" y="64008"/>
                    <a:pt x="981004" y="68809"/>
                  </a:cubicBezTo>
                  <a:cubicBezTo>
                    <a:pt x="975470" y="73609"/>
                    <a:pt x="971969" y="80610"/>
                    <a:pt x="970502" y="89811"/>
                  </a:cubicBezTo>
                  <a:lnTo>
                    <a:pt x="1027110" y="89811"/>
                  </a:lnTo>
                  <a:cubicBezTo>
                    <a:pt x="1026710" y="80877"/>
                    <a:pt x="1024109" y="73943"/>
                    <a:pt x="1019309" y="69009"/>
                  </a:cubicBezTo>
                  <a:cubicBezTo>
                    <a:pt x="1014508" y="64075"/>
                    <a:pt x="1008241" y="61608"/>
                    <a:pt x="1000506" y="61608"/>
                  </a:cubicBezTo>
                  <a:close/>
                  <a:moveTo>
                    <a:pt x="590931" y="61608"/>
                  </a:moveTo>
                  <a:cubicBezTo>
                    <a:pt x="583464" y="61608"/>
                    <a:pt x="576963" y="64008"/>
                    <a:pt x="571429" y="68809"/>
                  </a:cubicBezTo>
                  <a:cubicBezTo>
                    <a:pt x="565895" y="73609"/>
                    <a:pt x="562394" y="80610"/>
                    <a:pt x="560928" y="89811"/>
                  </a:cubicBezTo>
                  <a:lnTo>
                    <a:pt x="617535" y="89811"/>
                  </a:lnTo>
                  <a:cubicBezTo>
                    <a:pt x="617134" y="80877"/>
                    <a:pt x="614534" y="73943"/>
                    <a:pt x="609734" y="69009"/>
                  </a:cubicBezTo>
                  <a:cubicBezTo>
                    <a:pt x="604933" y="64075"/>
                    <a:pt x="598666" y="61608"/>
                    <a:pt x="590931" y="61608"/>
                  </a:cubicBezTo>
                  <a:close/>
                  <a:moveTo>
                    <a:pt x="1275655" y="46006"/>
                  </a:moveTo>
                  <a:cubicBezTo>
                    <a:pt x="1284723" y="46006"/>
                    <a:pt x="1292524" y="48006"/>
                    <a:pt x="1299058" y="52007"/>
                  </a:cubicBezTo>
                  <a:cubicBezTo>
                    <a:pt x="1305592" y="56007"/>
                    <a:pt x="1309992" y="61475"/>
                    <a:pt x="1312259" y="68409"/>
                  </a:cubicBezTo>
                  <a:lnTo>
                    <a:pt x="1299258" y="75810"/>
                  </a:lnTo>
                  <a:cubicBezTo>
                    <a:pt x="1297124" y="71276"/>
                    <a:pt x="1293957" y="67775"/>
                    <a:pt x="1289757" y="65308"/>
                  </a:cubicBezTo>
                  <a:cubicBezTo>
                    <a:pt x="1285556" y="62841"/>
                    <a:pt x="1280589" y="61608"/>
                    <a:pt x="1274855" y="61608"/>
                  </a:cubicBezTo>
                  <a:cubicBezTo>
                    <a:pt x="1268987" y="61608"/>
                    <a:pt x="1264287" y="62775"/>
                    <a:pt x="1260753" y="65108"/>
                  </a:cubicBezTo>
                  <a:cubicBezTo>
                    <a:pt x="1257219" y="67442"/>
                    <a:pt x="1255452" y="70809"/>
                    <a:pt x="1255452" y="75210"/>
                  </a:cubicBezTo>
                  <a:cubicBezTo>
                    <a:pt x="1255452" y="78410"/>
                    <a:pt x="1256486" y="81010"/>
                    <a:pt x="1258553" y="83011"/>
                  </a:cubicBezTo>
                  <a:cubicBezTo>
                    <a:pt x="1260620" y="85011"/>
                    <a:pt x="1263187" y="86611"/>
                    <a:pt x="1266254" y="87811"/>
                  </a:cubicBezTo>
                  <a:cubicBezTo>
                    <a:pt x="1269321" y="89011"/>
                    <a:pt x="1273655" y="90412"/>
                    <a:pt x="1279255" y="92012"/>
                  </a:cubicBezTo>
                  <a:cubicBezTo>
                    <a:pt x="1286590" y="94012"/>
                    <a:pt x="1292524" y="95979"/>
                    <a:pt x="1297058" y="97912"/>
                  </a:cubicBezTo>
                  <a:cubicBezTo>
                    <a:pt x="1301591" y="99846"/>
                    <a:pt x="1305492" y="102813"/>
                    <a:pt x="1308759" y="106814"/>
                  </a:cubicBezTo>
                  <a:cubicBezTo>
                    <a:pt x="1312026" y="110814"/>
                    <a:pt x="1313660" y="116081"/>
                    <a:pt x="1313660" y="122616"/>
                  </a:cubicBezTo>
                  <a:cubicBezTo>
                    <a:pt x="1313660" y="128883"/>
                    <a:pt x="1312026" y="134417"/>
                    <a:pt x="1308759" y="139218"/>
                  </a:cubicBezTo>
                  <a:cubicBezTo>
                    <a:pt x="1305492" y="144018"/>
                    <a:pt x="1300925" y="147752"/>
                    <a:pt x="1295057" y="150419"/>
                  </a:cubicBezTo>
                  <a:cubicBezTo>
                    <a:pt x="1289190" y="153086"/>
                    <a:pt x="1282456" y="154420"/>
                    <a:pt x="1274855" y="154420"/>
                  </a:cubicBezTo>
                  <a:cubicBezTo>
                    <a:pt x="1264720" y="154420"/>
                    <a:pt x="1255986" y="152153"/>
                    <a:pt x="1248652" y="147619"/>
                  </a:cubicBezTo>
                  <a:cubicBezTo>
                    <a:pt x="1241317" y="143085"/>
                    <a:pt x="1236517" y="136884"/>
                    <a:pt x="1234250" y="129016"/>
                  </a:cubicBezTo>
                  <a:lnTo>
                    <a:pt x="1247251" y="121615"/>
                  </a:lnTo>
                  <a:cubicBezTo>
                    <a:pt x="1252185" y="133217"/>
                    <a:pt x="1261386" y="139018"/>
                    <a:pt x="1274855" y="139018"/>
                  </a:cubicBezTo>
                  <a:cubicBezTo>
                    <a:pt x="1281389" y="139018"/>
                    <a:pt x="1286523" y="137684"/>
                    <a:pt x="1290257" y="135017"/>
                  </a:cubicBezTo>
                  <a:cubicBezTo>
                    <a:pt x="1293990" y="132350"/>
                    <a:pt x="1295857" y="128683"/>
                    <a:pt x="1295857" y="124016"/>
                  </a:cubicBezTo>
                  <a:cubicBezTo>
                    <a:pt x="1295857" y="120415"/>
                    <a:pt x="1294757" y="117482"/>
                    <a:pt x="1292557" y="115215"/>
                  </a:cubicBezTo>
                  <a:cubicBezTo>
                    <a:pt x="1290357" y="112948"/>
                    <a:pt x="1287623" y="111181"/>
                    <a:pt x="1284356" y="109914"/>
                  </a:cubicBezTo>
                  <a:cubicBezTo>
                    <a:pt x="1281089" y="108647"/>
                    <a:pt x="1276522" y="107147"/>
                    <a:pt x="1270654" y="105413"/>
                  </a:cubicBezTo>
                  <a:cubicBezTo>
                    <a:pt x="1263587" y="103413"/>
                    <a:pt x="1257853" y="101480"/>
                    <a:pt x="1253452" y="99613"/>
                  </a:cubicBezTo>
                  <a:cubicBezTo>
                    <a:pt x="1249052" y="97746"/>
                    <a:pt x="1245318" y="94979"/>
                    <a:pt x="1242251" y="91312"/>
                  </a:cubicBezTo>
                  <a:cubicBezTo>
                    <a:pt x="1239184" y="87645"/>
                    <a:pt x="1237650" y="82811"/>
                    <a:pt x="1237650" y="76810"/>
                  </a:cubicBezTo>
                  <a:cubicBezTo>
                    <a:pt x="1237650" y="70542"/>
                    <a:pt x="1239350" y="65075"/>
                    <a:pt x="1242751" y="60408"/>
                  </a:cubicBezTo>
                  <a:cubicBezTo>
                    <a:pt x="1246151" y="55741"/>
                    <a:pt x="1250752" y="52173"/>
                    <a:pt x="1256552" y="49706"/>
                  </a:cubicBezTo>
                  <a:cubicBezTo>
                    <a:pt x="1262353" y="47239"/>
                    <a:pt x="1268721" y="46006"/>
                    <a:pt x="1275655" y="46006"/>
                  </a:cubicBezTo>
                  <a:close/>
                  <a:moveTo>
                    <a:pt x="1105881" y="46006"/>
                  </a:moveTo>
                  <a:cubicBezTo>
                    <a:pt x="1114816" y="46006"/>
                    <a:pt x="1122650" y="48106"/>
                    <a:pt x="1129384" y="52307"/>
                  </a:cubicBezTo>
                  <a:cubicBezTo>
                    <a:pt x="1136118" y="56507"/>
                    <a:pt x="1141286" y="62208"/>
                    <a:pt x="1144886" y="69409"/>
                  </a:cubicBezTo>
                  <a:cubicBezTo>
                    <a:pt x="1148487" y="76610"/>
                    <a:pt x="1150287" y="84611"/>
                    <a:pt x="1150287" y="93412"/>
                  </a:cubicBezTo>
                  <a:cubicBezTo>
                    <a:pt x="1150287" y="97146"/>
                    <a:pt x="1150020" y="100546"/>
                    <a:pt x="1149487" y="103613"/>
                  </a:cubicBezTo>
                  <a:lnTo>
                    <a:pt x="1074678" y="103613"/>
                  </a:lnTo>
                  <a:cubicBezTo>
                    <a:pt x="1075344" y="115481"/>
                    <a:pt x="1078745" y="124316"/>
                    <a:pt x="1084879" y="130116"/>
                  </a:cubicBezTo>
                  <a:cubicBezTo>
                    <a:pt x="1091013" y="135917"/>
                    <a:pt x="1098747" y="138818"/>
                    <a:pt x="1108082" y="138818"/>
                  </a:cubicBezTo>
                  <a:cubicBezTo>
                    <a:pt x="1119683" y="138818"/>
                    <a:pt x="1128084" y="134150"/>
                    <a:pt x="1133285" y="124816"/>
                  </a:cubicBezTo>
                  <a:lnTo>
                    <a:pt x="1146286" y="132217"/>
                  </a:lnTo>
                  <a:cubicBezTo>
                    <a:pt x="1143619" y="139284"/>
                    <a:pt x="1138652" y="144752"/>
                    <a:pt x="1131384" y="148619"/>
                  </a:cubicBezTo>
                  <a:cubicBezTo>
                    <a:pt x="1124117" y="152486"/>
                    <a:pt x="1116016" y="154420"/>
                    <a:pt x="1107082" y="154420"/>
                  </a:cubicBezTo>
                  <a:cubicBezTo>
                    <a:pt x="1097747" y="154420"/>
                    <a:pt x="1089246" y="152286"/>
                    <a:pt x="1081578" y="148019"/>
                  </a:cubicBezTo>
                  <a:cubicBezTo>
                    <a:pt x="1073911" y="143752"/>
                    <a:pt x="1067843" y="137517"/>
                    <a:pt x="1063376" y="129316"/>
                  </a:cubicBezTo>
                  <a:cubicBezTo>
                    <a:pt x="1058909" y="121115"/>
                    <a:pt x="1056675" y="111281"/>
                    <a:pt x="1056675" y="99813"/>
                  </a:cubicBezTo>
                  <a:cubicBezTo>
                    <a:pt x="1056675" y="88745"/>
                    <a:pt x="1058909" y="79143"/>
                    <a:pt x="1063376" y="71009"/>
                  </a:cubicBezTo>
                  <a:cubicBezTo>
                    <a:pt x="1067843" y="62875"/>
                    <a:pt x="1073811" y="56674"/>
                    <a:pt x="1081278" y="52407"/>
                  </a:cubicBezTo>
                  <a:cubicBezTo>
                    <a:pt x="1088746" y="48140"/>
                    <a:pt x="1096947" y="46006"/>
                    <a:pt x="1105881" y="46006"/>
                  </a:cubicBezTo>
                  <a:close/>
                  <a:moveTo>
                    <a:pt x="1001106" y="46006"/>
                  </a:moveTo>
                  <a:cubicBezTo>
                    <a:pt x="1010041" y="46006"/>
                    <a:pt x="1017875" y="48106"/>
                    <a:pt x="1024609" y="52307"/>
                  </a:cubicBezTo>
                  <a:cubicBezTo>
                    <a:pt x="1031344" y="56507"/>
                    <a:pt x="1036511" y="62208"/>
                    <a:pt x="1040111" y="69409"/>
                  </a:cubicBezTo>
                  <a:cubicBezTo>
                    <a:pt x="1043712" y="76610"/>
                    <a:pt x="1045512" y="84611"/>
                    <a:pt x="1045512" y="93412"/>
                  </a:cubicBezTo>
                  <a:cubicBezTo>
                    <a:pt x="1045512" y="97146"/>
                    <a:pt x="1045245" y="100546"/>
                    <a:pt x="1044712" y="103613"/>
                  </a:cubicBezTo>
                  <a:lnTo>
                    <a:pt x="969902" y="103613"/>
                  </a:lnTo>
                  <a:cubicBezTo>
                    <a:pt x="970569" y="115481"/>
                    <a:pt x="973970" y="124316"/>
                    <a:pt x="980104" y="130116"/>
                  </a:cubicBezTo>
                  <a:cubicBezTo>
                    <a:pt x="986238" y="135917"/>
                    <a:pt x="993972" y="138818"/>
                    <a:pt x="1003307" y="138818"/>
                  </a:cubicBezTo>
                  <a:cubicBezTo>
                    <a:pt x="1014908" y="138818"/>
                    <a:pt x="1023309" y="134150"/>
                    <a:pt x="1028510" y="124816"/>
                  </a:cubicBezTo>
                  <a:lnTo>
                    <a:pt x="1041512" y="132217"/>
                  </a:lnTo>
                  <a:cubicBezTo>
                    <a:pt x="1038844" y="139284"/>
                    <a:pt x="1033877" y="144752"/>
                    <a:pt x="1026610" y="148619"/>
                  </a:cubicBezTo>
                  <a:cubicBezTo>
                    <a:pt x="1019342" y="152486"/>
                    <a:pt x="1011241" y="154420"/>
                    <a:pt x="1002306" y="154420"/>
                  </a:cubicBezTo>
                  <a:cubicBezTo>
                    <a:pt x="992972" y="154420"/>
                    <a:pt x="984471" y="152286"/>
                    <a:pt x="976803" y="148019"/>
                  </a:cubicBezTo>
                  <a:cubicBezTo>
                    <a:pt x="969136" y="143752"/>
                    <a:pt x="963068" y="137517"/>
                    <a:pt x="958601" y="129316"/>
                  </a:cubicBezTo>
                  <a:cubicBezTo>
                    <a:pt x="954134" y="121115"/>
                    <a:pt x="951900" y="111281"/>
                    <a:pt x="951900" y="99813"/>
                  </a:cubicBezTo>
                  <a:cubicBezTo>
                    <a:pt x="951900" y="88745"/>
                    <a:pt x="954134" y="79143"/>
                    <a:pt x="958601" y="71009"/>
                  </a:cubicBezTo>
                  <a:cubicBezTo>
                    <a:pt x="963068" y="62875"/>
                    <a:pt x="969036" y="56674"/>
                    <a:pt x="976503" y="52407"/>
                  </a:cubicBezTo>
                  <a:cubicBezTo>
                    <a:pt x="983971" y="48140"/>
                    <a:pt x="992172" y="46006"/>
                    <a:pt x="1001106" y="46006"/>
                  </a:cubicBezTo>
                  <a:close/>
                  <a:moveTo>
                    <a:pt x="591531" y="46006"/>
                  </a:moveTo>
                  <a:cubicBezTo>
                    <a:pt x="600466" y="46006"/>
                    <a:pt x="608300" y="48106"/>
                    <a:pt x="615034" y="52307"/>
                  </a:cubicBezTo>
                  <a:cubicBezTo>
                    <a:pt x="621768" y="56507"/>
                    <a:pt x="626936" y="62208"/>
                    <a:pt x="630536" y="69409"/>
                  </a:cubicBezTo>
                  <a:cubicBezTo>
                    <a:pt x="634137" y="76610"/>
                    <a:pt x="635937" y="84611"/>
                    <a:pt x="635937" y="93412"/>
                  </a:cubicBezTo>
                  <a:cubicBezTo>
                    <a:pt x="635937" y="97146"/>
                    <a:pt x="635670" y="100546"/>
                    <a:pt x="635137" y="103613"/>
                  </a:cubicBezTo>
                  <a:lnTo>
                    <a:pt x="560327" y="103613"/>
                  </a:lnTo>
                  <a:cubicBezTo>
                    <a:pt x="560994" y="115481"/>
                    <a:pt x="564395" y="124316"/>
                    <a:pt x="570529" y="130116"/>
                  </a:cubicBezTo>
                  <a:cubicBezTo>
                    <a:pt x="576663" y="135917"/>
                    <a:pt x="584397" y="138818"/>
                    <a:pt x="593732" y="138818"/>
                  </a:cubicBezTo>
                  <a:cubicBezTo>
                    <a:pt x="605333" y="138818"/>
                    <a:pt x="613734" y="134150"/>
                    <a:pt x="618935" y="124816"/>
                  </a:cubicBezTo>
                  <a:lnTo>
                    <a:pt x="631936" y="132217"/>
                  </a:lnTo>
                  <a:cubicBezTo>
                    <a:pt x="629269" y="139284"/>
                    <a:pt x="624302" y="144752"/>
                    <a:pt x="617034" y="148619"/>
                  </a:cubicBezTo>
                  <a:cubicBezTo>
                    <a:pt x="609767" y="152486"/>
                    <a:pt x="601666" y="154420"/>
                    <a:pt x="592732" y="154420"/>
                  </a:cubicBezTo>
                  <a:cubicBezTo>
                    <a:pt x="583397" y="154420"/>
                    <a:pt x="574896" y="152286"/>
                    <a:pt x="567228" y="148019"/>
                  </a:cubicBezTo>
                  <a:cubicBezTo>
                    <a:pt x="559561" y="143752"/>
                    <a:pt x="553493" y="137517"/>
                    <a:pt x="549026" y="129316"/>
                  </a:cubicBezTo>
                  <a:cubicBezTo>
                    <a:pt x="544559" y="121115"/>
                    <a:pt x="542325" y="111281"/>
                    <a:pt x="542325" y="99813"/>
                  </a:cubicBezTo>
                  <a:cubicBezTo>
                    <a:pt x="542325" y="88745"/>
                    <a:pt x="544559" y="79143"/>
                    <a:pt x="549026" y="71009"/>
                  </a:cubicBezTo>
                  <a:cubicBezTo>
                    <a:pt x="553493" y="62875"/>
                    <a:pt x="559461" y="56674"/>
                    <a:pt x="566928" y="52407"/>
                  </a:cubicBezTo>
                  <a:cubicBezTo>
                    <a:pt x="574396" y="48140"/>
                    <a:pt x="582597" y="46006"/>
                    <a:pt x="591531" y="46006"/>
                  </a:cubicBezTo>
                  <a:close/>
                  <a:moveTo>
                    <a:pt x="416681" y="46006"/>
                  </a:moveTo>
                  <a:cubicBezTo>
                    <a:pt x="423615" y="46006"/>
                    <a:pt x="430183" y="47673"/>
                    <a:pt x="436383" y="51007"/>
                  </a:cubicBezTo>
                  <a:cubicBezTo>
                    <a:pt x="442584" y="54340"/>
                    <a:pt x="447551" y="59274"/>
                    <a:pt x="451285" y="65808"/>
                  </a:cubicBezTo>
                  <a:cubicBezTo>
                    <a:pt x="451952" y="59541"/>
                    <a:pt x="452352" y="53674"/>
                    <a:pt x="452485" y="48206"/>
                  </a:cubicBezTo>
                  <a:lnTo>
                    <a:pt x="467487" y="48206"/>
                  </a:lnTo>
                  <a:lnTo>
                    <a:pt x="467487" y="145618"/>
                  </a:lnTo>
                  <a:cubicBezTo>
                    <a:pt x="467487" y="165754"/>
                    <a:pt x="462687" y="180023"/>
                    <a:pt x="453086" y="188424"/>
                  </a:cubicBezTo>
                  <a:cubicBezTo>
                    <a:pt x="443484" y="196825"/>
                    <a:pt x="432083" y="201025"/>
                    <a:pt x="418881" y="201025"/>
                  </a:cubicBezTo>
                  <a:cubicBezTo>
                    <a:pt x="408613" y="201025"/>
                    <a:pt x="399479" y="198825"/>
                    <a:pt x="391478" y="194425"/>
                  </a:cubicBezTo>
                  <a:cubicBezTo>
                    <a:pt x="383477" y="190024"/>
                    <a:pt x="378009" y="183823"/>
                    <a:pt x="375076" y="175822"/>
                  </a:cubicBezTo>
                  <a:lnTo>
                    <a:pt x="388877" y="168021"/>
                  </a:lnTo>
                  <a:cubicBezTo>
                    <a:pt x="394078" y="179356"/>
                    <a:pt x="404146" y="185023"/>
                    <a:pt x="419081" y="185023"/>
                  </a:cubicBezTo>
                  <a:cubicBezTo>
                    <a:pt x="428816" y="185023"/>
                    <a:pt x="436483" y="182090"/>
                    <a:pt x="442084" y="176222"/>
                  </a:cubicBezTo>
                  <a:cubicBezTo>
                    <a:pt x="447685" y="170355"/>
                    <a:pt x="450485" y="160020"/>
                    <a:pt x="450485" y="145218"/>
                  </a:cubicBezTo>
                  <a:lnTo>
                    <a:pt x="450485" y="136217"/>
                  </a:lnTo>
                  <a:cubicBezTo>
                    <a:pt x="446618" y="142351"/>
                    <a:pt x="441717" y="146919"/>
                    <a:pt x="435783" y="149919"/>
                  </a:cubicBezTo>
                  <a:cubicBezTo>
                    <a:pt x="429849" y="152919"/>
                    <a:pt x="423482" y="154420"/>
                    <a:pt x="416681" y="154420"/>
                  </a:cubicBezTo>
                  <a:cubicBezTo>
                    <a:pt x="408813" y="154420"/>
                    <a:pt x="401379" y="152253"/>
                    <a:pt x="394378" y="147919"/>
                  </a:cubicBezTo>
                  <a:cubicBezTo>
                    <a:pt x="387377" y="143585"/>
                    <a:pt x="381710" y="137317"/>
                    <a:pt x="377376" y="129116"/>
                  </a:cubicBezTo>
                  <a:cubicBezTo>
                    <a:pt x="373042" y="120915"/>
                    <a:pt x="370875" y="111281"/>
                    <a:pt x="370875" y="100213"/>
                  </a:cubicBezTo>
                  <a:cubicBezTo>
                    <a:pt x="370875" y="89145"/>
                    <a:pt x="373009" y="79477"/>
                    <a:pt x="377276" y="71209"/>
                  </a:cubicBezTo>
                  <a:cubicBezTo>
                    <a:pt x="381543" y="62941"/>
                    <a:pt x="387211" y="56674"/>
                    <a:pt x="394278" y="52407"/>
                  </a:cubicBezTo>
                  <a:cubicBezTo>
                    <a:pt x="401346" y="48140"/>
                    <a:pt x="408813" y="46006"/>
                    <a:pt x="416681" y="46006"/>
                  </a:cubicBezTo>
                  <a:close/>
                  <a:moveTo>
                    <a:pt x="306381" y="46006"/>
                  </a:moveTo>
                  <a:cubicBezTo>
                    <a:pt x="315183" y="46006"/>
                    <a:pt x="323384" y="48273"/>
                    <a:pt x="330984" y="52807"/>
                  </a:cubicBezTo>
                  <a:cubicBezTo>
                    <a:pt x="338585" y="57341"/>
                    <a:pt x="344653" y="63742"/>
                    <a:pt x="349187" y="72009"/>
                  </a:cubicBezTo>
                  <a:cubicBezTo>
                    <a:pt x="353721" y="80277"/>
                    <a:pt x="355988" y="89678"/>
                    <a:pt x="355988" y="100213"/>
                  </a:cubicBezTo>
                  <a:cubicBezTo>
                    <a:pt x="355988" y="110747"/>
                    <a:pt x="353721" y="120115"/>
                    <a:pt x="349187" y="128316"/>
                  </a:cubicBezTo>
                  <a:cubicBezTo>
                    <a:pt x="344653" y="136517"/>
                    <a:pt x="338585" y="142918"/>
                    <a:pt x="330984" y="147519"/>
                  </a:cubicBezTo>
                  <a:cubicBezTo>
                    <a:pt x="323384" y="152119"/>
                    <a:pt x="315183" y="154420"/>
                    <a:pt x="306381" y="154420"/>
                  </a:cubicBezTo>
                  <a:cubicBezTo>
                    <a:pt x="297580" y="154420"/>
                    <a:pt x="289346" y="152119"/>
                    <a:pt x="281678" y="147519"/>
                  </a:cubicBezTo>
                  <a:cubicBezTo>
                    <a:pt x="274011" y="142918"/>
                    <a:pt x="267910" y="136517"/>
                    <a:pt x="263376" y="128316"/>
                  </a:cubicBezTo>
                  <a:cubicBezTo>
                    <a:pt x="258842" y="120115"/>
                    <a:pt x="256575" y="110747"/>
                    <a:pt x="256575" y="100213"/>
                  </a:cubicBezTo>
                  <a:cubicBezTo>
                    <a:pt x="256575" y="89811"/>
                    <a:pt x="258875" y="80477"/>
                    <a:pt x="263476" y="72209"/>
                  </a:cubicBezTo>
                  <a:cubicBezTo>
                    <a:pt x="268077" y="63942"/>
                    <a:pt x="274177" y="57507"/>
                    <a:pt x="281778" y="52907"/>
                  </a:cubicBezTo>
                  <a:cubicBezTo>
                    <a:pt x="289379" y="48306"/>
                    <a:pt x="297580" y="46006"/>
                    <a:pt x="306381" y="46006"/>
                  </a:cubicBezTo>
                  <a:close/>
                  <a:moveTo>
                    <a:pt x="192081" y="46006"/>
                  </a:moveTo>
                  <a:cubicBezTo>
                    <a:pt x="200883" y="46006"/>
                    <a:pt x="209084" y="48273"/>
                    <a:pt x="216684" y="52807"/>
                  </a:cubicBezTo>
                  <a:cubicBezTo>
                    <a:pt x="224285" y="57341"/>
                    <a:pt x="230353" y="63742"/>
                    <a:pt x="234887" y="72009"/>
                  </a:cubicBezTo>
                  <a:cubicBezTo>
                    <a:pt x="239421" y="80277"/>
                    <a:pt x="241688" y="89678"/>
                    <a:pt x="241688" y="100213"/>
                  </a:cubicBezTo>
                  <a:cubicBezTo>
                    <a:pt x="241688" y="110747"/>
                    <a:pt x="239421" y="120115"/>
                    <a:pt x="234887" y="128316"/>
                  </a:cubicBezTo>
                  <a:cubicBezTo>
                    <a:pt x="230353" y="136517"/>
                    <a:pt x="224285" y="142918"/>
                    <a:pt x="216684" y="147519"/>
                  </a:cubicBezTo>
                  <a:cubicBezTo>
                    <a:pt x="209084" y="152119"/>
                    <a:pt x="200883" y="154420"/>
                    <a:pt x="192081" y="154420"/>
                  </a:cubicBezTo>
                  <a:cubicBezTo>
                    <a:pt x="183280" y="154420"/>
                    <a:pt x="175046" y="152119"/>
                    <a:pt x="167378" y="147519"/>
                  </a:cubicBezTo>
                  <a:cubicBezTo>
                    <a:pt x="159711" y="142918"/>
                    <a:pt x="153610" y="136517"/>
                    <a:pt x="149076" y="128316"/>
                  </a:cubicBezTo>
                  <a:cubicBezTo>
                    <a:pt x="144542" y="120115"/>
                    <a:pt x="142275" y="110747"/>
                    <a:pt x="142275" y="100213"/>
                  </a:cubicBezTo>
                  <a:cubicBezTo>
                    <a:pt x="142275" y="89811"/>
                    <a:pt x="144575" y="80477"/>
                    <a:pt x="149176" y="72209"/>
                  </a:cubicBezTo>
                  <a:cubicBezTo>
                    <a:pt x="153777" y="63942"/>
                    <a:pt x="159877" y="57507"/>
                    <a:pt x="167478" y="52907"/>
                  </a:cubicBezTo>
                  <a:cubicBezTo>
                    <a:pt x="175079" y="48306"/>
                    <a:pt x="183280" y="46006"/>
                    <a:pt x="192081" y="46006"/>
                  </a:cubicBezTo>
                  <a:close/>
                  <a:moveTo>
                    <a:pt x="1171451" y="19203"/>
                  </a:moveTo>
                  <a:lnTo>
                    <a:pt x="1188454" y="19203"/>
                  </a:lnTo>
                  <a:lnTo>
                    <a:pt x="1188454" y="48206"/>
                  </a:lnTo>
                  <a:lnTo>
                    <a:pt x="1218657" y="48206"/>
                  </a:lnTo>
                  <a:lnTo>
                    <a:pt x="1218657" y="63008"/>
                  </a:lnTo>
                  <a:lnTo>
                    <a:pt x="1188454" y="63008"/>
                  </a:lnTo>
                  <a:lnTo>
                    <a:pt x="1188454" y="116615"/>
                  </a:lnTo>
                  <a:cubicBezTo>
                    <a:pt x="1188454" y="131150"/>
                    <a:pt x="1193921" y="138418"/>
                    <a:pt x="1204856" y="138418"/>
                  </a:cubicBezTo>
                  <a:cubicBezTo>
                    <a:pt x="1209656" y="138418"/>
                    <a:pt x="1214123" y="137217"/>
                    <a:pt x="1218257" y="134817"/>
                  </a:cubicBezTo>
                  <a:lnTo>
                    <a:pt x="1223858" y="148819"/>
                  </a:lnTo>
                  <a:cubicBezTo>
                    <a:pt x="1218390" y="152553"/>
                    <a:pt x="1211390" y="154420"/>
                    <a:pt x="1202855" y="154420"/>
                  </a:cubicBezTo>
                  <a:cubicBezTo>
                    <a:pt x="1181920" y="154420"/>
                    <a:pt x="1171451" y="142485"/>
                    <a:pt x="1171451" y="118615"/>
                  </a:cubicBezTo>
                  <a:lnTo>
                    <a:pt x="1171451" y="63008"/>
                  </a:lnTo>
                  <a:lnTo>
                    <a:pt x="1154249" y="63008"/>
                  </a:lnTo>
                  <a:lnTo>
                    <a:pt x="1154249" y="48206"/>
                  </a:lnTo>
                  <a:lnTo>
                    <a:pt x="1171451" y="48206"/>
                  </a:lnTo>
                  <a:close/>
                  <a:moveTo>
                    <a:pt x="772906" y="3401"/>
                  </a:moveTo>
                  <a:cubicBezTo>
                    <a:pt x="785975" y="3401"/>
                    <a:pt x="796543" y="6268"/>
                    <a:pt x="804610" y="12002"/>
                  </a:cubicBezTo>
                  <a:cubicBezTo>
                    <a:pt x="812678" y="17736"/>
                    <a:pt x="818112" y="25003"/>
                    <a:pt x="820912" y="33804"/>
                  </a:cubicBezTo>
                  <a:lnTo>
                    <a:pt x="806511" y="42205"/>
                  </a:lnTo>
                  <a:cubicBezTo>
                    <a:pt x="803444" y="35138"/>
                    <a:pt x="799210" y="29604"/>
                    <a:pt x="793809" y="25603"/>
                  </a:cubicBezTo>
                  <a:cubicBezTo>
                    <a:pt x="788408" y="21603"/>
                    <a:pt x="781241" y="19603"/>
                    <a:pt x="772306" y="19603"/>
                  </a:cubicBezTo>
                  <a:cubicBezTo>
                    <a:pt x="763239" y="19603"/>
                    <a:pt x="755971" y="21636"/>
                    <a:pt x="750504" y="25703"/>
                  </a:cubicBezTo>
                  <a:cubicBezTo>
                    <a:pt x="745036" y="29771"/>
                    <a:pt x="742303" y="35205"/>
                    <a:pt x="742303" y="42005"/>
                  </a:cubicBezTo>
                  <a:cubicBezTo>
                    <a:pt x="742303" y="47073"/>
                    <a:pt x="743803" y="51207"/>
                    <a:pt x="746803" y="54407"/>
                  </a:cubicBezTo>
                  <a:cubicBezTo>
                    <a:pt x="749804" y="57607"/>
                    <a:pt x="753571" y="60141"/>
                    <a:pt x="758105" y="62008"/>
                  </a:cubicBezTo>
                  <a:cubicBezTo>
                    <a:pt x="762638" y="63875"/>
                    <a:pt x="768839" y="65942"/>
                    <a:pt x="776707" y="68209"/>
                  </a:cubicBezTo>
                  <a:cubicBezTo>
                    <a:pt x="786708" y="71142"/>
                    <a:pt x="794776" y="74009"/>
                    <a:pt x="800910" y="76810"/>
                  </a:cubicBezTo>
                  <a:cubicBezTo>
                    <a:pt x="807044" y="79610"/>
                    <a:pt x="812311" y="83811"/>
                    <a:pt x="816712" y="89411"/>
                  </a:cubicBezTo>
                  <a:cubicBezTo>
                    <a:pt x="821112" y="95012"/>
                    <a:pt x="823313" y="102413"/>
                    <a:pt x="823313" y="111614"/>
                  </a:cubicBezTo>
                  <a:cubicBezTo>
                    <a:pt x="823313" y="120015"/>
                    <a:pt x="821379" y="127449"/>
                    <a:pt x="817512" y="133917"/>
                  </a:cubicBezTo>
                  <a:cubicBezTo>
                    <a:pt x="813645" y="140384"/>
                    <a:pt x="807977" y="145418"/>
                    <a:pt x="800510" y="149019"/>
                  </a:cubicBezTo>
                  <a:cubicBezTo>
                    <a:pt x="793042" y="152619"/>
                    <a:pt x="784174" y="154420"/>
                    <a:pt x="773907" y="154420"/>
                  </a:cubicBezTo>
                  <a:cubicBezTo>
                    <a:pt x="759638" y="154420"/>
                    <a:pt x="747437" y="151086"/>
                    <a:pt x="737302" y="144418"/>
                  </a:cubicBezTo>
                  <a:cubicBezTo>
                    <a:pt x="727167" y="137751"/>
                    <a:pt x="720500" y="128883"/>
                    <a:pt x="717300" y="117815"/>
                  </a:cubicBezTo>
                  <a:lnTo>
                    <a:pt x="731701" y="109414"/>
                  </a:lnTo>
                  <a:cubicBezTo>
                    <a:pt x="735302" y="118615"/>
                    <a:pt x="740636" y="125683"/>
                    <a:pt x="747703" y="130617"/>
                  </a:cubicBezTo>
                  <a:cubicBezTo>
                    <a:pt x="754771" y="135550"/>
                    <a:pt x="763572" y="138017"/>
                    <a:pt x="774107" y="138017"/>
                  </a:cubicBezTo>
                  <a:cubicBezTo>
                    <a:pt x="783708" y="138017"/>
                    <a:pt x="791175" y="135884"/>
                    <a:pt x="796509" y="131617"/>
                  </a:cubicBezTo>
                  <a:cubicBezTo>
                    <a:pt x="801843" y="127349"/>
                    <a:pt x="804510" y="121415"/>
                    <a:pt x="804510" y="113814"/>
                  </a:cubicBezTo>
                  <a:cubicBezTo>
                    <a:pt x="804510" y="107680"/>
                    <a:pt x="802844" y="102713"/>
                    <a:pt x="799510" y="98913"/>
                  </a:cubicBezTo>
                  <a:cubicBezTo>
                    <a:pt x="796176" y="95112"/>
                    <a:pt x="792075" y="92145"/>
                    <a:pt x="787208" y="90011"/>
                  </a:cubicBezTo>
                  <a:cubicBezTo>
                    <a:pt x="782341" y="87878"/>
                    <a:pt x="775640" y="85544"/>
                    <a:pt x="767106" y="83011"/>
                  </a:cubicBezTo>
                  <a:cubicBezTo>
                    <a:pt x="757638" y="80210"/>
                    <a:pt x="750004" y="77543"/>
                    <a:pt x="744203" y="75010"/>
                  </a:cubicBezTo>
                  <a:cubicBezTo>
                    <a:pt x="738402" y="72476"/>
                    <a:pt x="733502" y="68675"/>
                    <a:pt x="729501" y="63608"/>
                  </a:cubicBezTo>
                  <a:cubicBezTo>
                    <a:pt x="725500" y="58541"/>
                    <a:pt x="723500" y="51873"/>
                    <a:pt x="723500" y="43606"/>
                  </a:cubicBezTo>
                  <a:cubicBezTo>
                    <a:pt x="723500" y="35205"/>
                    <a:pt x="725634" y="27970"/>
                    <a:pt x="729901" y="21903"/>
                  </a:cubicBezTo>
                  <a:cubicBezTo>
                    <a:pt x="734168" y="15836"/>
                    <a:pt x="740069" y="11235"/>
                    <a:pt x="747603" y="8101"/>
                  </a:cubicBezTo>
                  <a:cubicBezTo>
                    <a:pt x="755138" y="4968"/>
                    <a:pt x="763572" y="3401"/>
                    <a:pt x="772906" y="3401"/>
                  </a:cubicBezTo>
                  <a:close/>
                  <a:moveTo>
                    <a:pt x="69409" y="3401"/>
                  </a:moveTo>
                  <a:cubicBezTo>
                    <a:pt x="80877" y="3401"/>
                    <a:pt x="91112" y="5868"/>
                    <a:pt x="100113" y="10802"/>
                  </a:cubicBezTo>
                  <a:cubicBezTo>
                    <a:pt x="109114" y="15736"/>
                    <a:pt x="115681" y="22603"/>
                    <a:pt x="119815" y="31404"/>
                  </a:cubicBezTo>
                  <a:lnTo>
                    <a:pt x="105413" y="39805"/>
                  </a:lnTo>
                  <a:cubicBezTo>
                    <a:pt x="102213" y="33804"/>
                    <a:pt x="97412" y="28971"/>
                    <a:pt x="91012" y="25303"/>
                  </a:cubicBezTo>
                  <a:cubicBezTo>
                    <a:pt x="84611" y="21636"/>
                    <a:pt x="77143" y="19803"/>
                    <a:pt x="68609" y="19803"/>
                  </a:cubicBezTo>
                  <a:cubicBezTo>
                    <a:pt x="58874" y="19803"/>
                    <a:pt x="50240" y="22270"/>
                    <a:pt x="42706" y="27204"/>
                  </a:cubicBezTo>
                  <a:cubicBezTo>
                    <a:pt x="35171" y="32138"/>
                    <a:pt x="29304" y="39038"/>
                    <a:pt x="25103" y="47906"/>
                  </a:cubicBezTo>
                  <a:cubicBezTo>
                    <a:pt x="20903" y="56774"/>
                    <a:pt x="18803" y="67009"/>
                    <a:pt x="18803" y="78610"/>
                  </a:cubicBezTo>
                  <a:cubicBezTo>
                    <a:pt x="18803" y="90345"/>
                    <a:pt x="21003" y="100713"/>
                    <a:pt x="25403" y="109714"/>
                  </a:cubicBezTo>
                  <a:cubicBezTo>
                    <a:pt x="29804" y="118715"/>
                    <a:pt x="36005" y="125683"/>
                    <a:pt x="44006" y="130617"/>
                  </a:cubicBezTo>
                  <a:cubicBezTo>
                    <a:pt x="52007" y="135550"/>
                    <a:pt x="61275" y="138017"/>
                    <a:pt x="71809" y="138017"/>
                  </a:cubicBezTo>
                  <a:cubicBezTo>
                    <a:pt x="85411" y="138017"/>
                    <a:pt x="95746" y="134284"/>
                    <a:pt x="102813" y="126816"/>
                  </a:cubicBezTo>
                  <a:lnTo>
                    <a:pt x="102813" y="91612"/>
                  </a:lnTo>
                  <a:lnTo>
                    <a:pt x="71809" y="91612"/>
                  </a:lnTo>
                  <a:lnTo>
                    <a:pt x="71809" y="75610"/>
                  </a:lnTo>
                  <a:lnTo>
                    <a:pt x="120615" y="75610"/>
                  </a:lnTo>
                  <a:lnTo>
                    <a:pt x="120615" y="132617"/>
                  </a:lnTo>
                  <a:cubicBezTo>
                    <a:pt x="116348" y="138884"/>
                    <a:pt x="109747" y="144085"/>
                    <a:pt x="100813" y="148219"/>
                  </a:cubicBezTo>
                  <a:cubicBezTo>
                    <a:pt x="91878" y="152353"/>
                    <a:pt x="81810" y="154420"/>
                    <a:pt x="70609" y="154420"/>
                  </a:cubicBezTo>
                  <a:cubicBezTo>
                    <a:pt x="57141" y="154420"/>
                    <a:pt x="45039" y="151252"/>
                    <a:pt x="34305" y="144918"/>
                  </a:cubicBezTo>
                  <a:cubicBezTo>
                    <a:pt x="23570" y="138584"/>
                    <a:pt x="15169" y="129650"/>
                    <a:pt x="9101" y="118115"/>
                  </a:cubicBezTo>
                  <a:cubicBezTo>
                    <a:pt x="3034" y="106580"/>
                    <a:pt x="0" y="93412"/>
                    <a:pt x="0" y="78610"/>
                  </a:cubicBezTo>
                  <a:cubicBezTo>
                    <a:pt x="0" y="63942"/>
                    <a:pt x="3034" y="50907"/>
                    <a:pt x="9101" y="39505"/>
                  </a:cubicBezTo>
                  <a:cubicBezTo>
                    <a:pt x="15169" y="28104"/>
                    <a:pt x="23503" y="19236"/>
                    <a:pt x="34105" y="12902"/>
                  </a:cubicBezTo>
                  <a:cubicBezTo>
                    <a:pt x="44706" y="6568"/>
                    <a:pt x="56474" y="3401"/>
                    <a:pt x="69409" y="3401"/>
                  </a:cubicBezTo>
                  <a:close/>
                  <a:moveTo>
                    <a:pt x="843601" y="0"/>
                  </a:moveTo>
                  <a:lnTo>
                    <a:pt x="860603" y="0"/>
                  </a:lnTo>
                  <a:lnTo>
                    <a:pt x="860603" y="64008"/>
                  </a:lnTo>
                  <a:cubicBezTo>
                    <a:pt x="864204" y="58141"/>
                    <a:pt x="868871" y="53674"/>
                    <a:pt x="874605" y="50607"/>
                  </a:cubicBezTo>
                  <a:cubicBezTo>
                    <a:pt x="880339" y="47539"/>
                    <a:pt x="886740" y="46006"/>
                    <a:pt x="893807" y="46006"/>
                  </a:cubicBezTo>
                  <a:cubicBezTo>
                    <a:pt x="904609" y="46006"/>
                    <a:pt x="913410" y="49673"/>
                    <a:pt x="920210" y="57007"/>
                  </a:cubicBezTo>
                  <a:cubicBezTo>
                    <a:pt x="927011" y="64342"/>
                    <a:pt x="930412" y="74743"/>
                    <a:pt x="930412" y="88211"/>
                  </a:cubicBezTo>
                  <a:lnTo>
                    <a:pt x="930412" y="152219"/>
                  </a:lnTo>
                  <a:lnTo>
                    <a:pt x="913410" y="152219"/>
                  </a:lnTo>
                  <a:lnTo>
                    <a:pt x="913410" y="93012"/>
                  </a:lnTo>
                  <a:cubicBezTo>
                    <a:pt x="913410" y="83144"/>
                    <a:pt x="911443" y="75543"/>
                    <a:pt x="907509" y="70209"/>
                  </a:cubicBezTo>
                  <a:cubicBezTo>
                    <a:pt x="903575" y="64875"/>
                    <a:pt x="897741" y="62208"/>
                    <a:pt x="890007" y="62208"/>
                  </a:cubicBezTo>
                  <a:cubicBezTo>
                    <a:pt x="884939" y="62208"/>
                    <a:pt x="880172" y="63375"/>
                    <a:pt x="875705" y="65708"/>
                  </a:cubicBezTo>
                  <a:cubicBezTo>
                    <a:pt x="871238" y="68042"/>
                    <a:pt x="867604" y="71509"/>
                    <a:pt x="864804" y="76110"/>
                  </a:cubicBezTo>
                  <a:cubicBezTo>
                    <a:pt x="862003" y="80710"/>
                    <a:pt x="860603" y="86411"/>
                    <a:pt x="860603" y="93212"/>
                  </a:cubicBezTo>
                  <a:lnTo>
                    <a:pt x="860603" y="152219"/>
                  </a:lnTo>
                  <a:lnTo>
                    <a:pt x="843601" y="152219"/>
                  </a:lnTo>
                  <a:close/>
                  <a:moveTo>
                    <a:pt x="500701" y="0"/>
                  </a:moveTo>
                  <a:lnTo>
                    <a:pt x="517703" y="0"/>
                  </a:lnTo>
                  <a:lnTo>
                    <a:pt x="517703" y="152219"/>
                  </a:lnTo>
                  <a:lnTo>
                    <a:pt x="500701" y="15221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>
                <a:defRPr sz="1600">
                  <a:latin typeface="HarmonyOS Sans TC" panose="00000500000000000000" pitchFamily="2" charset="-120"/>
                  <a:ea typeface="HarmonyOS Sans TC" panose="00000500000000000000" pitchFamily="2" charset="-120"/>
                </a:defRPr>
              </a:lvl1pPr>
            </a:lstStyle>
            <a:p>
              <a:pPr algn="ctr"/>
              <a:endParaRPr lang="zh-TW" altLang="en-US" dirty="0"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endParaRPr>
            </a:p>
          </p:txBody>
        </p:sp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0624753A-E34A-E995-D484-9002C33E3CAC}"/>
                </a:ext>
              </a:extLst>
            </p:cNvPr>
            <p:cNvGrpSpPr/>
            <p:nvPr/>
          </p:nvGrpSpPr>
          <p:grpSpPr>
            <a:xfrm>
              <a:off x="8090039" y="3507750"/>
              <a:ext cx="1142997" cy="1092203"/>
              <a:chOff x="5524501" y="3800891"/>
              <a:chExt cx="1142997" cy="1092203"/>
            </a:xfrm>
          </p:grpSpPr>
          <p:sp>
            <p:nvSpPr>
              <p:cNvPr id="62" name="矩形: 圓角 61">
                <a:extLst>
                  <a:ext uri="{FF2B5EF4-FFF2-40B4-BE49-F238E27FC236}">
                    <a16:creationId xmlns:a16="http://schemas.microsoft.com/office/drawing/2014/main" id="{91459FD3-70EF-1810-5C1F-7F672051CB03}"/>
                  </a:ext>
                </a:extLst>
              </p:cNvPr>
              <p:cNvSpPr/>
              <p:nvPr/>
            </p:nvSpPr>
            <p:spPr>
              <a:xfrm>
                <a:off x="5524501" y="3800891"/>
                <a:ext cx="1142997" cy="1092200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HONOR Sans TC" panose="02000500000000000000" pitchFamily="2" charset="-120"/>
                  <a:ea typeface="HONOR Sans TC" panose="02000500000000000000" pitchFamily="2" charset="-120"/>
                  <a:sym typeface="HONOR Sans TC" panose="02000500000000000000" pitchFamily="2" charset="-120"/>
                </a:endParaRPr>
              </a:p>
            </p:txBody>
          </p:sp>
          <p:pic>
            <p:nvPicPr>
              <p:cNvPr id="63" name="圖片 62" descr="一張含有 卡通, 微笑, 人的臉孔, 人員 的圖片&#10;&#10;AI 產生的內容可能不正確。">
                <a:extLst>
                  <a:ext uri="{FF2B5EF4-FFF2-40B4-BE49-F238E27FC236}">
                    <a16:creationId xmlns:a16="http://schemas.microsoft.com/office/drawing/2014/main" id="{220C2915-8A79-E09F-F8BA-EE19364EAF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444"/>
              <a:stretch>
                <a:fillRect/>
              </a:stretch>
            </p:blipFill>
            <p:spPr>
              <a:xfrm>
                <a:off x="5524501" y="3800894"/>
                <a:ext cx="1142996" cy="1092200"/>
              </a:xfrm>
              <a:custGeom>
                <a:avLst/>
                <a:gdLst>
                  <a:gd name="connsiteX0" fmla="*/ 182037 w 1142996"/>
                  <a:gd name="connsiteY0" fmla="*/ 0 h 1092200"/>
                  <a:gd name="connsiteX1" fmla="*/ 960959 w 1142996"/>
                  <a:gd name="connsiteY1" fmla="*/ 0 h 1092200"/>
                  <a:gd name="connsiteX2" fmla="*/ 1142996 w 1142996"/>
                  <a:gd name="connsiteY2" fmla="*/ 182037 h 1092200"/>
                  <a:gd name="connsiteX3" fmla="*/ 1142996 w 1142996"/>
                  <a:gd name="connsiteY3" fmla="*/ 910163 h 1092200"/>
                  <a:gd name="connsiteX4" fmla="*/ 960959 w 1142996"/>
                  <a:gd name="connsiteY4" fmla="*/ 1092200 h 1092200"/>
                  <a:gd name="connsiteX5" fmla="*/ 182037 w 1142996"/>
                  <a:gd name="connsiteY5" fmla="*/ 1092200 h 1092200"/>
                  <a:gd name="connsiteX6" fmla="*/ 0 w 1142996"/>
                  <a:gd name="connsiteY6" fmla="*/ 910163 h 1092200"/>
                  <a:gd name="connsiteX7" fmla="*/ 0 w 1142996"/>
                  <a:gd name="connsiteY7" fmla="*/ 182037 h 1092200"/>
                  <a:gd name="connsiteX8" fmla="*/ 182037 w 1142996"/>
                  <a:gd name="connsiteY8" fmla="*/ 0 h 1092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42996" h="1092200">
                    <a:moveTo>
                      <a:pt x="182037" y="0"/>
                    </a:moveTo>
                    <a:lnTo>
                      <a:pt x="960959" y="0"/>
                    </a:lnTo>
                    <a:cubicBezTo>
                      <a:pt x="1061495" y="0"/>
                      <a:pt x="1142996" y="81501"/>
                      <a:pt x="1142996" y="182037"/>
                    </a:cubicBezTo>
                    <a:lnTo>
                      <a:pt x="1142996" y="910163"/>
                    </a:lnTo>
                    <a:cubicBezTo>
                      <a:pt x="1142996" y="1010699"/>
                      <a:pt x="1061495" y="1092200"/>
                      <a:pt x="960959" y="1092200"/>
                    </a:cubicBezTo>
                    <a:lnTo>
                      <a:pt x="182037" y="1092200"/>
                    </a:lnTo>
                    <a:cubicBezTo>
                      <a:pt x="81501" y="1092200"/>
                      <a:pt x="0" y="1010699"/>
                      <a:pt x="0" y="910163"/>
                    </a:cubicBezTo>
                    <a:lnTo>
                      <a:pt x="0" y="182037"/>
                    </a:lnTo>
                    <a:cubicBezTo>
                      <a:pt x="0" y="81501"/>
                      <a:pt x="81501" y="0"/>
                      <a:pt x="182037" y="0"/>
                    </a:cubicBezTo>
                    <a:close/>
                  </a:path>
                </a:pathLst>
              </a:custGeom>
            </p:spPr>
          </p:pic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CD4B9B10-6712-A72E-89A7-237527A2C33C}"/>
                  </a:ext>
                </a:extLst>
              </p:cNvPr>
              <p:cNvSpPr txBox="1"/>
              <p:nvPr/>
            </p:nvSpPr>
            <p:spPr>
              <a:xfrm>
                <a:off x="5767172" y="4572882"/>
                <a:ext cx="640614" cy="220370"/>
              </a:xfrm>
              <a:custGeom>
                <a:avLst/>
                <a:gdLst/>
                <a:ahLst/>
                <a:cxnLst/>
                <a:rect l="l" t="t" r="r" b="b"/>
                <a:pathLst>
                  <a:path w="640614" h="220370">
                    <a:moveTo>
                      <a:pt x="362026" y="61036"/>
                    </a:moveTo>
                    <a:cubicBezTo>
                      <a:pt x="351968" y="61036"/>
                      <a:pt x="343510" y="64160"/>
                      <a:pt x="336652" y="70409"/>
                    </a:cubicBezTo>
                    <a:cubicBezTo>
                      <a:pt x="329489" y="76962"/>
                      <a:pt x="325298" y="85801"/>
                      <a:pt x="324079" y="96926"/>
                    </a:cubicBezTo>
                    <a:lnTo>
                      <a:pt x="397459" y="96926"/>
                    </a:lnTo>
                    <a:cubicBezTo>
                      <a:pt x="397155" y="86258"/>
                      <a:pt x="393573" y="77572"/>
                      <a:pt x="386715" y="70866"/>
                    </a:cubicBezTo>
                    <a:cubicBezTo>
                      <a:pt x="380010" y="64313"/>
                      <a:pt x="371780" y="61036"/>
                      <a:pt x="362026" y="61036"/>
                    </a:cubicBezTo>
                    <a:close/>
                    <a:moveTo>
                      <a:pt x="226848" y="61036"/>
                    </a:moveTo>
                    <a:cubicBezTo>
                      <a:pt x="216332" y="61036"/>
                      <a:pt x="207569" y="65227"/>
                      <a:pt x="200559" y="73609"/>
                    </a:cubicBezTo>
                    <a:cubicBezTo>
                      <a:pt x="193396" y="82144"/>
                      <a:pt x="189814" y="92812"/>
                      <a:pt x="189814" y="105613"/>
                    </a:cubicBezTo>
                    <a:cubicBezTo>
                      <a:pt x="189814" y="119482"/>
                      <a:pt x="193320" y="130531"/>
                      <a:pt x="200330" y="138760"/>
                    </a:cubicBezTo>
                    <a:cubicBezTo>
                      <a:pt x="207036" y="146685"/>
                      <a:pt x="215494" y="150647"/>
                      <a:pt x="225705" y="150647"/>
                    </a:cubicBezTo>
                    <a:cubicBezTo>
                      <a:pt x="237592" y="150647"/>
                      <a:pt x="247041" y="146685"/>
                      <a:pt x="254051" y="138760"/>
                    </a:cubicBezTo>
                    <a:cubicBezTo>
                      <a:pt x="260909" y="130988"/>
                      <a:pt x="264338" y="120625"/>
                      <a:pt x="264338" y="107671"/>
                    </a:cubicBezTo>
                    <a:cubicBezTo>
                      <a:pt x="264338" y="92583"/>
                      <a:pt x="260528" y="80848"/>
                      <a:pt x="252908" y="72466"/>
                    </a:cubicBezTo>
                    <a:cubicBezTo>
                      <a:pt x="246050" y="64846"/>
                      <a:pt x="237363" y="61036"/>
                      <a:pt x="226848" y="61036"/>
                    </a:cubicBezTo>
                    <a:close/>
                    <a:moveTo>
                      <a:pt x="502006" y="43205"/>
                    </a:moveTo>
                    <a:cubicBezTo>
                      <a:pt x="514960" y="43205"/>
                      <a:pt x="525552" y="47168"/>
                      <a:pt x="533781" y="55093"/>
                    </a:cubicBezTo>
                    <a:cubicBezTo>
                      <a:pt x="542163" y="63170"/>
                      <a:pt x="546354" y="73762"/>
                      <a:pt x="546354" y="86868"/>
                    </a:cubicBezTo>
                    <a:lnTo>
                      <a:pt x="546354" y="168021"/>
                    </a:lnTo>
                    <a:lnTo>
                      <a:pt x="526695" y="168021"/>
                    </a:lnTo>
                    <a:lnTo>
                      <a:pt x="526695" y="92354"/>
                    </a:lnTo>
                    <a:cubicBezTo>
                      <a:pt x="526695" y="82753"/>
                      <a:pt x="524180" y="75057"/>
                      <a:pt x="519151" y="69266"/>
                    </a:cubicBezTo>
                    <a:cubicBezTo>
                      <a:pt x="514426" y="63779"/>
                      <a:pt x="508254" y="61036"/>
                      <a:pt x="500634" y="61036"/>
                    </a:cubicBezTo>
                    <a:cubicBezTo>
                      <a:pt x="490881" y="61036"/>
                      <a:pt x="482270" y="64846"/>
                      <a:pt x="474802" y="72466"/>
                    </a:cubicBezTo>
                    <a:cubicBezTo>
                      <a:pt x="467182" y="80239"/>
                      <a:pt x="463372" y="89535"/>
                      <a:pt x="463372" y="100355"/>
                    </a:cubicBezTo>
                    <a:lnTo>
                      <a:pt x="463372" y="168021"/>
                    </a:lnTo>
                    <a:lnTo>
                      <a:pt x="443713" y="168021"/>
                    </a:lnTo>
                    <a:lnTo>
                      <a:pt x="443713" y="45491"/>
                    </a:lnTo>
                    <a:lnTo>
                      <a:pt x="462458" y="45491"/>
                    </a:lnTo>
                    <a:lnTo>
                      <a:pt x="462458" y="64237"/>
                    </a:lnTo>
                    <a:lnTo>
                      <a:pt x="463144" y="64237"/>
                    </a:lnTo>
                    <a:cubicBezTo>
                      <a:pt x="466344" y="59055"/>
                      <a:pt x="471602" y="54331"/>
                      <a:pt x="478917" y="50063"/>
                    </a:cubicBezTo>
                    <a:cubicBezTo>
                      <a:pt x="486842" y="45491"/>
                      <a:pt x="494538" y="43205"/>
                      <a:pt x="502006" y="43205"/>
                    </a:cubicBezTo>
                    <a:close/>
                    <a:moveTo>
                      <a:pt x="362255" y="43205"/>
                    </a:moveTo>
                    <a:cubicBezTo>
                      <a:pt x="378562" y="43205"/>
                      <a:pt x="391821" y="48920"/>
                      <a:pt x="402031" y="60350"/>
                    </a:cubicBezTo>
                    <a:cubicBezTo>
                      <a:pt x="412395" y="71933"/>
                      <a:pt x="417576" y="87325"/>
                      <a:pt x="417576" y="106528"/>
                    </a:cubicBezTo>
                    <a:cubicBezTo>
                      <a:pt x="417576" y="108966"/>
                      <a:pt x="417576" y="111404"/>
                      <a:pt x="417576" y="113843"/>
                    </a:cubicBezTo>
                    <a:lnTo>
                      <a:pt x="324079" y="113843"/>
                    </a:lnTo>
                    <a:cubicBezTo>
                      <a:pt x="324841" y="124968"/>
                      <a:pt x="328422" y="133960"/>
                      <a:pt x="334823" y="140818"/>
                    </a:cubicBezTo>
                    <a:cubicBezTo>
                      <a:pt x="341986" y="148438"/>
                      <a:pt x="351739" y="152248"/>
                      <a:pt x="364084" y="152248"/>
                    </a:cubicBezTo>
                    <a:cubicBezTo>
                      <a:pt x="379781" y="152248"/>
                      <a:pt x="391973" y="146456"/>
                      <a:pt x="400660" y="134874"/>
                    </a:cubicBezTo>
                    <a:lnTo>
                      <a:pt x="413004" y="147218"/>
                    </a:lnTo>
                    <a:cubicBezTo>
                      <a:pt x="408585" y="153619"/>
                      <a:pt x="401955" y="158953"/>
                      <a:pt x="393116" y="163220"/>
                    </a:cubicBezTo>
                    <a:cubicBezTo>
                      <a:pt x="383515" y="167792"/>
                      <a:pt x="373304" y="170078"/>
                      <a:pt x="362484" y="170078"/>
                    </a:cubicBezTo>
                    <a:cubicBezTo>
                      <a:pt x="344958" y="170078"/>
                      <a:pt x="330708" y="163982"/>
                      <a:pt x="319735" y="151790"/>
                    </a:cubicBezTo>
                    <a:cubicBezTo>
                      <a:pt x="309067" y="139903"/>
                      <a:pt x="303733" y="124892"/>
                      <a:pt x="303733" y="106756"/>
                    </a:cubicBezTo>
                    <a:cubicBezTo>
                      <a:pt x="303733" y="88163"/>
                      <a:pt x="309144" y="72923"/>
                      <a:pt x="319964" y="61036"/>
                    </a:cubicBezTo>
                    <a:cubicBezTo>
                      <a:pt x="330784" y="49149"/>
                      <a:pt x="344881" y="43205"/>
                      <a:pt x="362255" y="43205"/>
                    </a:cubicBezTo>
                    <a:close/>
                    <a:moveTo>
                      <a:pt x="224790" y="43205"/>
                    </a:moveTo>
                    <a:cubicBezTo>
                      <a:pt x="233172" y="43205"/>
                      <a:pt x="241173" y="45339"/>
                      <a:pt x="248793" y="49606"/>
                    </a:cubicBezTo>
                    <a:cubicBezTo>
                      <a:pt x="255499" y="53416"/>
                      <a:pt x="260528" y="57988"/>
                      <a:pt x="263881" y="63322"/>
                    </a:cubicBezTo>
                    <a:lnTo>
                      <a:pt x="264109" y="63322"/>
                    </a:lnTo>
                    <a:lnTo>
                      <a:pt x="264109" y="45491"/>
                    </a:lnTo>
                    <a:lnTo>
                      <a:pt x="282626" y="45491"/>
                    </a:lnTo>
                    <a:lnTo>
                      <a:pt x="282626" y="165964"/>
                    </a:lnTo>
                    <a:cubicBezTo>
                      <a:pt x="282626" y="183185"/>
                      <a:pt x="277673" y="196520"/>
                      <a:pt x="267767" y="205969"/>
                    </a:cubicBezTo>
                    <a:cubicBezTo>
                      <a:pt x="257709" y="215570"/>
                      <a:pt x="243535" y="220370"/>
                      <a:pt x="225247" y="220370"/>
                    </a:cubicBezTo>
                    <a:cubicBezTo>
                      <a:pt x="205131" y="220370"/>
                      <a:pt x="188138" y="213665"/>
                      <a:pt x="174270" y="200254"/>
                    </a:cubicBezTo>
                    <a:lnTo>
                      <a:pt x="185014" y="185395"/>
                    </a:lnTo>
                    <a:cubicBezTo>
                      <a:pt x="196444" y="196825"/>
                      <a:pt x="209855" y="202540"/>
                      <a:pt x="225247" y="202540"/>
                    </a:cubicBezTo>
                    <a:cubicBezTo>
                      <a:pt x="238963" y="202540"/>
                      <a:pt x="249022" y="198730"/>
                      <a:pt x="255423" y="191110"/>
                    </a:cubicBezTo>
                    <a:cubicBezTo>
                      <a:pt x="260452" y="185014"/>
                      <a:pt x="262966" y="176632"/>
                      <a:pt x="262966" y="165964"/>
                    </a:cubicBezTo>
                    <a:lnTo>
                      <a:pt x="262966" y="149733"/>
                    </a:lnTo>
                    <a:lnTo>
                      <a:pt x="262281" y="149733"/>
                    </a:lnTo>
                    <a:cubicBezTo>
                      <a:pt x="258928" y="154915"/>
                      <a:pt x="254051" y="159182"/>
                      <a:pt x="247650" y="162535"/>
                    </a:cubicBezTo>
                    <a:cubicBezTo>
                      <a:pt x="240183" y="166497"/>
                      <a:pt x="232029" y="168478"/>
                      <a:pt x="223190" y="168478"/>
                    </a:cubicBezTo>
                    <a:cubicBezTo>
                      <a:pt x="208255" y="168478"/>
                      <a:pt x="195606" y="163220"/>
                      <a:pt x="185242" y="152705"/>
                    </a:cubicBezTo>
                    <a:cubicBezTo>
                      <a:pt x="175032" y="142037"/>
                      <a:pt x="169698" y="126644"/>
                      <a:pt x="169240" y="106528"/>
                    </a:cubicBezTo>
                    <a:cubicBezTo>
                      <a:pt x="169240" y="88087"/>
                      <a:pt x="174498" y="72923"/>
                      <a:pt x="185014" y="61036"/>
                    </a:cubicBezTo>
                    <a:cubicBezTo>
                      <a:pt x="195529" y="49149"/>
                      <a:pt x="208788" y="43205"/>
                      <a:pt x="224790" y="43205"/>
                    </a:cubicBezTo>
                    <a:close/>
                    <a:moveTo>
                      <a:pt x="76124" y="21260"/>
                    </a:moveTo>
                    <a:lnTo>
                      <a:pt x="45949" y="101041"/>
                    </a:lnTo>
                    <a:lnTo>
                      <a:pt x="107214" y="101041"/>
                    </a:lnTo>
                    <a:lnTo>
                      <a:pt x="76581" y="21260"/>
                    </a:lnTo>
                    <a:close/>
                    <a:moveTo>
                      <a:pt x="585978" y="7544"/>
                    </a:moveTo>
                    <a:lnTo>
                      <a:pt x="605638" y="7544"/>
                    </a:lnTo>
                    <a:lnTo>
                      <a:pt x="605638" y="45491"/>
                    </a:lnTo>
                    <a:lnTo>
                      <a:pt x="638785" y="45491"/>
                    </a:lnTo>
                    <a:lnTo>
                      <a:pt x="638785" y="62408"/>
                    </a:lnTo>
                    <a:lnTo>
                      <a:pt x="605638" y="62408"/>
                    </a:lnTo>
                    <a:lnTo>
                      <a:pt x="605638" y="125959"/>
                    </a:lnTo>
                    <a:cubicBezTo>
                      <a:pt x="605638" y="134798"/>
                      <a:pt x="606552" y="141046"/>
                      <a:pt x="608381" y="144704"/>
                    </a:cubicBezTo>
                    <a:cubicBezTo>
                      <a:pt x="610819" y="149733"/>
                      <a:pt x="615620" y="152248"/>
                      <a:pt x="622783" y="152248"/>
                    </a:cubicBezTo>
                    <a:cubicBezTo>
                      <a:pt x="627050" y="152248"/>
                      <a:pt x="632003" y="151257"/>
                      <a:pt x="637642" y="149276"/>
                    </a:cubicBezTo>
                    <a:lnTo>
                      <a:pt x="640614" y="166192"/>
                    </a:lnTo>
                    <a:cubicBezTo>
                      <a:pt x="634213" y="168783"/>
                      <a:pt x="626745" y="170078"/>
                      <a:pt x="618211" y="170078"/>
                    </a:cubicBezTo>
                    <a:cubicBezTo>
                      <a:pt x="596722" y="170078"/>
                      <a:pt x="585978" y="157734"/>
                      <a:pt x="585978" y="133045"/>
                    </a:cubicBezTo>
                    <a:lnTo>
                      <a:pt x="585978" y="62408"/>
                    </a:lnTo>
                    <a:lnTo>
                      <a:pt x="561289" y="62408"/>
                    </a:lnTo>
                    <a:lnTo>
                      <a:pt x="561289" y="45491"/>
                    </a:lnTo>
                    <a:lnTo>
                      <a:pt x="585978" y="45491"/>
                    </a:lnTo>
                    <a:close/>
                    <a:moveTo>
                      <a:pt x="66066" y="0"/>
                    </a:moveTo>
                    <a:lnTo>
                      <a:pt x="87554" y="0"/>
                    </a:lnTo>
                    <a:lnTo>
                      <a:pt x="153619" y="168021"/>
                    </a:lnTo>
                    <a:lnTo>
                      <a:pt x="133045" y="168021"/>
                    </a:lnTo>
                    <a:lnTo>
                      <a:pt x="114529" y="119786"/>
                    </a:lnTo>
                    <a:lnTo>
                      <a:pt x="38862" y="119786"/>
                    </a:lnTo>
                    <a:lnTo>
                      <a:pt x="20574" y="168021"/>
                    </a:lnTo>
                    <a:lnTo>
                      <a:pt x="0" y="16802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 dirty="0">
                  <a:solidFill>
                    <a:schemeClr val="bg1"/>
                  </a:solidFill>
                  <a:latin typeface="HONOR Sans TC" panose="02000500000000000000" pitchFamily="2" charset="-120"/>
                  <a:ea typeface="HONOR Sans TC" panose="02000500000000000000" pitchFamily="2" charset="-120"/>
                  <a:sym typeface="HONOR Sans TC" panose="02000500000000000000" pitchFamily="2" charset="-120"/>
                </a:endParaRPr>
              </a:p>
            </p:txBody>
          </p:sp>
        </p:grpSp>
        <p:pic>
          <p:nvPicPr>
            <p:cNvPr id="65" name="Picture 8" descr="Gemini (聊天機器人) - 維基百科，自由的百科全書">
              <a:extLst>
                <a:ext uri="{FF2B5EF4-FFF2-40B4-BE49-F238E27FC236}">
                  <a16:creationId xmlns:a16="http://schemas.microsoft.com/office/drawing/2014/main" id="{D8F2DC55-537A-DA88-C60C-426B84BF4E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14040" y="4060525"/>
              <a:ext cx="714156" cy="264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77CD315E-D439-9F6D-19D0-2706DEB4973A}"/>
                </a:ext>
              </a:extLst>
            </p:cNvPr>
            <p:cNvSpPr txBox="1"/>
            <p:nvPr/>
          </p:nvSpPr>
          <p:spPr>
            <a:xfrm>
              <a:off x="10321015" y="4172689"/>
              <a:ext cx="756761" cy="148019"/>
            </a:xfrm>
            <a:custGeom>
              <a:avLst/>
              <a:gdLst/>
              <a:ahLst/>
              <a:cxnLst/>
              <a:rect l="l" t="t" r="r" b="b"/>
              <a:pathLst>
                <a:path w="756761" h="148019">
                  <a:moveTo>
                    <a:pt x="119976" y="118815"/>
                  </a:moveTo>
                  <a:cubicBezTo>
                    <a:pt x="123844" y="118815"/>
                    <a:pt x="127077" y="120115"/>
                    <a:pt x="129678" y="122715"/>
                  </a:cubicBezTo>
                  <a:cubicBezTo>
                    <a:pt x="132278" y="125316"/>
                    <a:pt x="133578" y="128550"/>
                    <a:pt x="133578" y="132417"/>
                  </a:cubicBezTo>
                  <a:cubicBezTo>
                    <a:pt x="133578" y="136150"/>
                    <a:pt x="132278" y="139351"/>
                    <a:pt x="129678" y="142018"/>
                  </a:cubicBezTo>
                  <a:cubicBezTo>
                    <a:pt x="127077" y="144685"/>
                    <a:pt x="123844" y="146018"/>
                    <a:pt x="119976" y="146018"/>
                  </a:cubicBezTo>
                  <a:cubicBezTo>
                    <a:pt x="116243" y="146018"/>
                    <a:pt x="113042" y="144685"/>
                    <a:pt x="110375" y="142018"/>
                  </a:cubicBezTo>
                  <a:cubicBezTo>
                    <a:pt x="107708" y="139351"/>
                    <a:pt x="106375" y="136150"/>
                    <a:pt x="106375" y="132417"/>
                  </a:cubicBezTo>
                  <a:cubicBezTo>
                    <a:pt x="106375" y="128550"/>
                    <a:pt x="107708" y="125316"/>
                    <a:pt x="110375" y="122715"/>
                  </a:cubicBezTo>
                  <a:cubicBezTo>
                    <a:pt x="113042" y="120115"/>
                    <a:pt x="116243" y="118815"/>
                    <a:pt x="119976" y="118815"/>
                  </a:cubicBezTo>
                  <a:close/>
                  <a:moveTo>
                    <a:pt x="509530" y="96012"/>
                  </a:moveTo>
                  <a:cubicBezTo>
                    <a:pt x="502062" y="96012"/>
                    <a:pt x="495828" y="97812"/>
                    <a:pt x="490828" y="101413"/>
                  </a:cubicBezTo>
                  <a:cubicBezTo>
                    <a:pt x="485827" y="105013"/>
                    <a:pt x="483327" y="109480"/>
                    <a:pt x="483327" y="114814"/>
                  </a:cubicBezTo>
                  <a:cubicBezTo>
                    <a:pt x="483327" y="119615"/>
                    <a:pt x="485360" y="123616"/>
                    <a:pt x="489427" y="126816"/>
                  </a:cubicBezTo>
                  <a:cubicBezTo>
                    <a:pt x="493494" y="130016"/>
                    <a:pt x="498262" y="131617"/>
                    <a:pt x="503729" y="131617"/>
                  </a:cubicBezTo>
                  <a:cubicBezTo>
                    <a:pt x="511463" y="131617"/>
                    <a:pt x="518364" y="128750"/>
                    <a:pt x="524432" y="123016"/>
                  </a:cubicBezTo>
                  <a:cubicBezTo>
                    <a:pt x="530499" y="117281"/>
                    <a:pt x="533533" y="110547"/>
                    <a:pt x="533533" y="102813"/>
                  </a:cubicBezTo>
                  <a:cubicBezTo>
                    <a:pt x="527799" y="98279"/>
                    <a:pt x="519798" y="96012"/>
                    <a:pt x="509530" y="96012"/>
                  </a:cubicBezTo>
                  <a:close/>
                  <a:moveTo>
                    <a:pt x="269900" y="75210"/>
                  </a:moveTo>
                  <a:lnTo>
                    <a:pt x="333908" y="75210"/>
                  </a:lnTo>
                  <a:lnTo>
                    <a:pt x="333908" y="90411"/>
                  </a:lnTo>
                  <a:lnTo>
                    <a:pt x="269900" y="90411"/>
                  </a:lnTo>
                  <a:close/>
                  <a:moveTo>
                    <a:pt x="609904" y="43606"/>
                  </a:moveTo>
                  <a:cubicBezTo>
                    <a:pt x="618572" y="43606"/>
                    <a:pt x="626406" y="45673"/>
                    <a:pt x="633407" y="49806"/>
                  </a:cubicBezTo>
                  <a:cubicBezTo>
                    <a:pt x="640408" y="53940"/>
                    <a:pt x="645309" y="59474"/>
                    <a:pt x="648109" y="66408"/>
                  </a:cubicBezTo>
                  <a:lnTo>
                    <a:pt x="631707" y="73209"/>
                  </a:lnTo>
                  <a:cubicBezTo>
                    <a:pt x="629840" y="69075"/>
                    <a:pt x="626806" y="65842"/>
                    <a:pt x="622606" y="63508"/>
                  </a:cubicBezTo>
                  <a:cubicBezTo>
                    <a:pt x="618405" y="61174"/>
                    <a:pt x="613705" y="60008"/>
                    <a:pt x="608504" y="60008"/>
                  </a:cubicBezTo>
                  <a:cubicBezTo>
                    <a:pt x="603704" y="60008"/>
                    <a:pt x="599403" y="61208"/>
                    <a:pt x="595602" y="63608"/>
                  </a:cubicBezTo>
                  <a:cubicBezTo>
                    <a:pt x="591802" y="66008"/>
                    <a:pt x="589902" y="68942"/>
                    <a:pt x="589902" y="72409"/>
                  </a:cubicBezTo>
                  <a:cubicBezTo>
                    <a:pt x="589902" y="78010"/>
                    <a:pt x="595169" y="82010"/>
                    <a:pt x="605704" y="84411"/>
                  </a:cubicBezTo>
                  <a:lnTo>
                    <a:pt x="620506" y="88211"/>
                  </a:lnTo>
                  <a:cubicBezTo>
                    <a:pt x="639975" y="93012"/>
                    <a:pt x="649709" y="102813"/>
                    <a:pt x="649709" y="117615"/>
                  </a:cubicBezTo>
                  <a:cubicBezTo>
                    <a:pt x="649709" y="126149"/>
                    <a:pt x="645976" y="133350"/>
                    <a:pt x="638508" y="139218"/>
                  </a:cubicBezTo>
                  <a:cubicBezTo>
                    <a:pt x="631040" y="145085"/>
                    <a:pt x="621639" y="148019"/>
                    <a:pt x="610304" y="148019"/>
                  </a:cubicBezTo>
                  <a:cubicBezTo>
                    <a:pt x="600436" y="148019"/>
                    <a:pt x="591769" y="145452"/>
                    <a:pt x="584301" y="140318"/>
                  </a:cubicBezTo>
                  <a:cubicBezTo>
                    <a:pt x="576834" y="135184"/>
                    <a:pt x="571500" y="128416"/>
                    <a:pt x="568299" y="120015"/>
                  </a:cubicBezTo>
                  <a:lnTo>
                    <a:pt x="584701" y="113014"/>
                  </a:lnTo>
                  <a:cubicBezTo>
                    <a:pt x="587101" y="118882"/>
                    <a:pt x="590602" y="123449"/>
                    <a:pt x="595202" y="126716"/>
                  </a:cubicBezTo>
                  <a:cubicBezTo>
                    <a:pt x="599803" y="129983"/>
                    <a:pt x="604837" y="131617"/>
                    <a:pt x="610304" y="131617"/>
                  </a:cubicBezTo>
                  <a:cubicBezTo>
                    <a:pt x="616172" y="131617"/>
                    <a:pt x="621072" y="130350"/>
                    <a:pt x="625006" y="127816"/>
                  </a:cubicBezTo>
                  <a:cubicBezTo>
                    <a:pt x="628940" y="125282"/>
                    <a:pt x="630907" y="122282"/>
                    <a:pt x="630907" y="118815"/>
                  </a:cubicBezTo>
                  <a:cubicBezTo>
                    <a:pt x="630907" y="112548"/>
                    <a:pt x="626106" y="107947"/>
                    <a:pt x="616505" y="105013"/>
                  </a:cubicBezTo>
                  <a:lnTo>
                    <a:pt x="599703" y="100813"/>
                  </a:lnTo>
                  <a:cubicBezTo>
                    <a:pt x="580634" y="96012"/>
                    <a:pt x="571099" y="86811"/>
                    <a:pt x="571099" y="73209"/>
                  </a:cubicBezTo>
                  <a:cubicBezTo>
                    <a:pt x="571099" y="64275"/>
                    <a:pt x="574733" y="57107"/>
                    <a:pt x="582001" y="51707"/>
                  </a:cubicBezTo>
                  <a:cubicBezTo>
                    <a:pt x="589268" y="46306"/>
                    <a:pt x="598570" y="43606"/>
                    <a:pt x="609904" y="43606"/>
                  </a:cubicBezTo>
                  <a:close/>
                  <a:moveTo>
                    <a:pt x="507130" y="43606"/>
                  </a:moveTo>
                  <a:cubicBezTo>
                    <a:pt x="520731" y="43606"/>
                    <a:pt x="531466" y="47239"/>
                    <a:pt x="539334" y="54507"/>
                  </a:cubicBezTo>
                  <a:cubicBezTo>
                    <a:pt x="547201" y="61775"/>
                    <a:pt x="551135" y="71742"/>
                    <a:pt x="551135" y="84411"/>
                  </a:cubicBezTo>
                  <a:lnTo>
                    <a:pt x="551135" y="144818"/>
                  </a:lnTo>
                  <a:lnTo>
                    <a:pt x="533533" y="144818"/>
                  </a:lnTo>
                  <a:lnTo>
                    <a:pt x="533533" y="131217"/>
                  </a:lnTo>
                  <a:lnTo>
                    <a:pt x="532733" y="131217"/>
                  </a:lnTo>
                  <a:cubicBezTo>
                    <a:pt x="525132" y="142418"/>
                    <a:pt x="514997" y="148019"/>
                    <a:pt x="502329" y="148019"/>
                  </a:cubicBezTo>
                  <a:cubicBezTo>
                    <a:pt x="491528" y="148019"/>
                    <a:pt x="482493" y="144818"/>
                    <a:pt x="475226" y="138417"/>
                  </a:cubicBezTo>
                  <a:cubicBezTo>
                    <a:pt x="467958" y="132017"/>
                    <a:pt x="464324" y="124016"/>
                    <a:pt x="464324" y="114414"/>
                  </a:cubicBezTo>
                  <a:cubicBezTo>
                    <a:pt x="464324" y="104280"/>
                    <a:pt x="468158" y="96212"/>
                    <a:pt x="475826" y="90211"/>
                  </a:cubicBezTo>
                  <a:cubicBezTo>
                    <a:pt x="483493" y="84211"/>
                    <a:pt x="493728" y="81210"/>
                    <a:pt x="506530" y="81210"/>
                  </a:cubicBezTo>
                  <a:cubicBezTo>
                    <a:pt x="517464" y="81210"/>
                    <a:pt x="526465" y="83211"/>
                    <a:pt x="533533" y="87211"/>
                  </a:cubicBezTo>
                  <a:lnTo>
                    <a:pt x="533533" y="83011"/>
                  </a:lnTo>
                  <a:cubicBezTo>
                    <a:pt x="533533" y="76610"/>
                    <a:pt x="530999" y="71176"/>
                    <a:pt x="525932" y="66708"/>
                  </a:cubicBezTo>
                  <a:cubicBezTo>
                    <a:pt x="520865" y="62241"/>
                    <a:pt x="514930" y="60008"/>
                    <a:pt x="508130" y="60008"/>
                  </a:cubicBezTo>
                  <a:cubicBezTo>
                    <a:pt x="497862" y="60008"/>
                    <a:pt x="489727" y="64342"/>
                    <a:pt x="483727" y="73009"/>
                  </a:cubicBezTo>
                  <a:lnTo>
                    <a:pt x="467525" y="62808"/>
                  </a:lnTo>
                  <a:cubicBezTo>
                    <a:pt x="476459" y="50006"/>
                    <a:pt x="489661" y="43606"/>
                    <a:pt x="507130" y="43606"/>
                  </a:cubicBezTo>
                  <a:close/>
                  <a:moveTo>
                    <a:pt x="165601" y="8001"/>
                  </a:moveTo>
                  <a:lnTo>
                    <a:pt x="237410" y="8001"/>
                  </a:lnTo>
                  <a:lnTo>
                    <a:pt x="237410" y="25603"/>
                  </a:lnTo>
                  <a:lnTo>
                    <a:pt x="181003" y="25603"/>
                  </a:lnTo>
                  <a:lnTo>
                    <a:pt x="176002" y="64808"/>
                  </a:lnTo>
                  <a:lnTo>
                    <a:pt x="176803" y="65008"/>
                  </a:lnTo>
                  <a:cubicBezTo>
                    <a:pt x="183603" y="59541"/>
                    <a:pt x="191871" y="56807"/>
                    <a:pt x="201606" y="56807"/>
                  </a:cubicBezTo>
                  <a:cubicBezTo>
                    <a:pt x="213874" y="56807"/>
                    <a:pt x="224308" y="61141"/>
                    <a:pt x="232910" y="69809"/>
                  </a:cubicBezTo>
                  <a:cubicBezTo>
                    <a:pt x="241511" y="78477"/>
                    <a:pt x="245811" y="89211"/>
                    <a:pt x="245811" y="102013"/>
                  </a:cubicBezTo>
                  <a:cubicBezTo>
                    <a:pt x="245811" y="115081"/>
                    <a:pt x="241277" y="126016"/>
                    <a:pt x="232209" y="134817"/>
                  </a:cubicBezTo>
                  <a:cubicBezTo>
                    <a:pt x="223142" y="143618"/>
                    <a:pt x="211940" y="148019"/>
                    <a:pt x="198605" y="148019"/>
                  </a:cubicBezTo>
                  <a:cubicBezTo>
                    <a:pt x="187937" y="148019"/>
                    <a:pt x="178269" y="144685"/>
                    <a:pt x="169602" y="138017"/>
                  </a:cubicBezTo>
                  <a:cubicBezTo>
                    <a:pt x="160934" y="131350"/>
                    <a:pt x="155200" y="122349"/>
                    <a:pt x="152400" y="111014"/>
                  </a:cubicBezTo>
                  <a:lnTo>
                    <a:pt x="168802" y="104413"/>
                  </a:lnTo>
                  <a:cubicBezTo>
                    <a:pt x="170802" y="112414"/>
                    <a:pt x="174436" y="118748"/>
                    <a:pt x="179703" y="123416"/>
                  </a:cubicBezTo>
                  <a:cubicBezTo>
                    <a:pt x="184970" y="128083"/>
                    <a:pt x="191138" y="130416"/>
                    <a:pt x="198205" y="130416"/>
                  </a:cubicBezTo>
                  <a:cubicBezTo>
                    <a:pt x="206740" y="130416"/>
                    <a:pt x="213707" y="127783"/>
                    <a:pt x="219108" y="122515"/>
                  </a:cubicBezTo>
                  <a:cubicBezTo>
                    <a:pt x="224508" y="117248"/>
                    <a:pt x="227209" y="110481"/>
                    <a:pt x="227209" y="102213"/>
                  </a:cubicBezTo>
                  <a:cubicBezTo>
                    <a:pt x="227209" y="93812"/>
                    <a:pt x="224508" y="86944"/>
                    <a:pt x="219108" y="81610"/>
                  </a:cubicBezTo>
                  <a:cubicBezTo>
                    <a:pt x="213707" y="76276"/>
                    <a:pt x="206806" y="73609"/>
                    <a:pt x="198405" y="73609"/>
                  </a:cubicBezTo>
                  <a:cubicBezTo>
                    <a:pt x="188671" y="73609"/>
                    <a:pt x="181003" y="77543"/>
                    <a:pt x="175402" y="85411"/>
                  </a:cubicBezTo>
                  <a:lnTo>
                    <a:pt x="156800" y="77410"/>
                  </a:lnTo>
                  <a:close/>
                  <a:moveTo>
                    <a:pt x="42205" y="4801"/>
                  </a:moveTo>
                  <a:cubicBezTo>
                    <a:pt x="54606" y="4801"/>
                    <a:pt x="64941" y="8601"/>
                    <a:pt x="73209" y="16202"/>
                  </a:cubicBezTo>
                  <a:cubicBezTo>
                    <a:pt x="81476" y="23803"/>
                    <a:pt x="85610" y="33138"/>
                    <a:pt x="85610" y="44206"/>
                  </a:cubicBezTo>
                  <a:cubicBezTo>
                    <a:pt x="85610" y="57407"/>
                    <a:pt x="78343" y="71676"/>
                    <a:pt x="63807" y="87011"/>
                  </a:cubicBezTo>
                  <a:lnTo>
                    <a:pt x="23802" y="127216"/>
                  </a:lnTo>
                  <a:lnTo>
                    <a:pt x="87210" y="127216"/>
                  </a:lnTo>
                  <a:lnTo>
                    <a:pt x="87210" y="144818"/>
                  </a:lnTo>
                  <a:lnTo>
                    <a:pt x="0" y="144818"/>
                  </a:lnTo>
                  <a:lnTo>
                    <a:pt x="0" y="126416"/>
                  </a:lnTo>
                  <a:lnTo>
                    <a:pt x="35404" y="90611"/>
                  </a:lnTo>
                  <a:cubicBezTo>
                    <a:pt x="47272" y="78477"/>
                    <a:pt x="55473" y="69375"/>
                    <a:pt x="60007" y="63308"/>
                  </a:cubicBezTo>
                  <a:cubicBezTo>
                    <a:pt x="64541" y="57241"/>
                    <a:pt x="66808" y="50873"/>
                    <a:pt x="66808" y="44206"/>
                  </a:cubicBezTo>
                  <a:cubicBezTo>
                    <a:pt x="66808" y="38205"/>
                    <a:pt x="64474" y="33071"/>
                    <a:pt x="59807" y="28804"/>
                  </a:cubicBezTo>
                  <a:cubicBezTo>
                    <a:pt x="55140" y="24537"/>
                    <a:pt x="49139" y="22403"/>
                    <a:pt x="41805" y="22403"/>
                  </a:cubicBezTo>
                  <a:cubicBezTo>
                    <a:pt x="35537" y="22403"/>
                    <a:pt x="30137" y="24270"/>
                    <a:pt x="25603" y="28004"/>
                  </a:cubicBezTo>
                  <a:cubicBezTo>
                    <a:pt x="21069" y="31737"/>
                    <a:pt x="18135" y="36271"/>
                    <a:pt x="16802" y="41605"/>
                  </a:cubicBezTo>
                  <a:lnTo>
                    <a:pt x="0" y="34804"/>
                  </a:lnTo>
                  <a:cubicBezTo>
                    <a:pt x="2667" y="26403"/>
                    <a:pt x="7800" y="19303"/>
                    <a:pt x="15401" y="13502"/>
                  </a:cubicBezTo>
                  <a:cubicBezTo>
                    <a:pt x="23002" y="7701"/>
                    <a:pt x="31937" y="4801"/>
                    <a:pt x="42205" y="4801"/>
                  </a:cubicBezTo>
                  <a:close/>
                  <a:moveTo>
                    <a:pt x="669950" y="1600"/>
                  </a:moveTo>
                  <a:lnTo>
                    <a:pt x="688352" y="1600"/>
                  </a:lnTo>
                  <a:lnTo>
                    <a:pt x="688352" y="46806"/>
                  </a:lnTo>
                  <a:lnTo>
                    <a:pt x="687552" y="60408"/>
                  </a:lnTo>
                  <a:lnTo>
                    <a:pt x="688352" y="60408"/>
                  </a:lnTo>
                  <a:cubicBezTo>
                    <a:pt x="691152" y="55607"/>
                    <a:pt x="695453" y="51607"/>
                    <a:pt x="701254" y="48406"/>
                  </a:cubicBezTo>
                  <a:cubicBezTo>
                    <a:pt x="707054" y="45206"/>
                    <a:pt x="713089" y="43606"/>
                    <a:pt x="719356" y="43606"/>
                  </a:cubicBezTo>
                  <a:cubicBezTo>
                    <a:pt x="731358" y="43606"/>
                    <a:pt x="740592" y="47039"/>
                    <a:pt x="747060" y="53907"/>
                  </a:cubicBezTo>
                  <a:cubicBezTo>
                    <a:pt x="753527" y="60774"/>
                    <a:pt x="756761" y="70542"/>
                    <a:pt x="756761" y="83211"/>
                  </a:cubicBezTo>
                  <a:lnTo>
                    <a:pt x="756761" y="144818"/>
                  </a:lnTo>
                  <a:lnTo>
                    <a:pt x="738358" y="144818"/>
                  </a:lnTo>
                  <a:lnTo>
                    <a:pt x="738358" y="86811"/>
                  </a:lnTo>
                  <a:cubicBezTo>
                    <a:pt x="738358" y="69209"/>
                    <a:pt x="730557" y="60408"/>
                    <a:pt x="714956" y="60408"/>
                  </a:cubicBezTo>
                  <a:cubicBezTo>
                    <a:pt x="707488" y="60408"/>
                    <a:pt x="701187" y="63508"/>
                    <a:pt x="696053" y="69709"/>
                  </a:cubicBezTo>
                  <a:cubicBezTo>
                    <a:pt x="690919" y="75910"/>
                    <a:pt x="688352" y="83144"/>
                    <a:pt x="688352" y="91412"/>
                  </a:cubicBezTo>
                  <a:lnTo>
                    <a:pt x="688352" y="144818"/>
                  </a:lnTo>
                  <a:lnTo>
                    <a:pt x="669950" y="144818"/>
                  </a:lnTo>
                  <a:close/>
                  <a:moveTo>
                    <a:pt x="431825" y="1600"/>
                  </a:moveTo>
                  <a:lnTo>
                    <a:pt x="450227" y="1600"/>
                  </a:lnTo>
                  <a:lnTo>
                    <a:pt x="450227" y="144818"/>
                  </a:lnTo>
                  <a:lnTo>
                    <a:pt x="431825" y="144818"/>
                  </a:lnTo>
                  <a:close/>
                  <a:moveTo>
                    <a:pt x="400831" y="0"/>
                  </a:moveTo>
                  <a:cubicBezTo>
                    <a:pt x="407498" y="0"/>
                    <a:pt x="412965" y="1134"/>
                    <a:pt x="417233" y="3401"/>
                  </a:cubicBezTo>
                  <a:lnTo>
                    <a:pt x="412232" y="19603"/>
                  </a:lnTo>
                  <a:cubicBezTo>
                    <a:pt x="409032" y="18002"/>
                    <a:pt x="405431" y="17202"/>
                    <a:pt x="401431" y="17202"/>
                  </a:cubicBezTo>
                  <a:cubicBezTo>
                    <a:pt x="396897" y="17202"/>
                    <a:pt x="393196" y="18769"/>
                    <a:pt x="390329" y="21903"/>
                  </a:cubicBezTo>
                  <a:cubicBezTo>
                    <a:pt x="387462" y="25037"/>
                    <a:pt x="386029" y="29204"/>
                    <a:pt x="386029" y="34404"/>
                  </a:cubicBezTo>
                  <a:lnTo>
                    <a:pt x="386029" y="46806"/>
                  </a:lnTo>
                  <a:lnTo>
                    <a:pt x="411632" y="46806"/>
                  </a:lnTo>
                  <a:lnTo>
                    <a:pt x="411632" y="63608"/>
                  </a:lnTo>
                  <a:lnTo>
                    <a:pt x="386029" y="63608"/>
                  </a:lnTo>
                  <a:lnTo>
                    <a:pt x="386029" y="144818"/>
                  </a:lnTo>
                  <a:lnTo>
                    <a:pt x="367626" y="144818"/>
                  </a:lnTo>
                  <a:lnTo>
                    <a:pt x="367626" y="63608"/>
                  </a:lnTo>
                  <a:lnTo>
                    <a:pt x="349224" y="63608"/>
                  </a:lnTo>
                  <a:lnTo>
                    <a:pt x="349224" y="46806"/>
                  </a:lnTo>
                  <a:lnTo>
                    <a:pt x="367626" y="46806"/>
                  </a:lnTo>
                  <a:lnTo>
                    <a:pt x="367626" y="32604"/>
                  </a:lnTo>
                  <a:cubicBezTo>
                    <a:pt x="367626" y="22870"/>
                    <a:pt x="370727" y="15002"/>
                    <a:pt x="376928" y="9001"/>
                  </a:cubicBezTo>
                  <a:cubicBezTo>
                    <a:pt x="383128" y="3001"/>
                    <a:pt x="391096" y="0"/>
                    <a:pt x="40083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36780"/>
                </a:gs>
                <a:gs pos="90000">
                  <a:schemeClr val="accent2"/>
                </a:gs>
              </a:gsLst>
              <a:lin ang="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 sz="1600" dirty="0">
                <a:gradFill flip="none" rotWithShape="1">
                  <a:gsLst>
                    <a:gs pos="0">
                      <a:srgbClr val="C36780"/>
                    </a:gs>
                    <a:gs pos="90000">
                      <a:schemeClr val="accent2"/>
                    </a:gs>
                  </a:gsLst>
                  <a:lin ang="0" scaled="1"/>
                  <a:tileRect/>
                </a:gradFill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endParaRPr>
            </a:p>
          </p:txBody>
        </p:sp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903BAC1C-0697-30E5-0707-993B8CD6C3F6}"/>
                </a:ext>
              </a:extLst>
            </p:cNvPr>
            <p:cNvSpPr txBox="1"/>
            <p:nvPr/>
          </p:nvSpPr>
          <p:spPr>
            <a:xfrm>
              <a:off x="8392863" y="5152725"/>
              <a:ext cx="565080" cy="418671"/>
            </a:xfrm>
            <a:custGeom>
              <a:avLst/>
              <a:gdLst/>
              <a:ahLst/>
              <a:cxnLst/>
              <a:rect l="l" t="t" r="r" b="b"/>
              <a:pathLst>
                <a:path w="565080" h="418671">
                  <a:moveTo>
                    <a:pt x="281530" y="306457"/>
                  </a:moveTo>
                  <a:cubicBezTo>
                    <a:pt x="272463" y="306457"/>
                    <a:pt x="265195" y="309791"/>
                    <a:pt x="259728" y="316458"/>
                  </a:cubicBezTo>
                  <a:cubicBezTo>
                    <a:pt x="254260" y="323126"/>
                    <a:pt x="251527" y="332460"/>
                    <a:pt x="251527" y="344462"/>
                  </a:cubicBezTo>
                  <a:cubicBezTo>
                    <a:pt x="251527" y="356597"/>
                    <a:pt x="254260" y="365998"/>
                    <a:pt x="259728" y="372665"/>
                  </a:cubicBezTo>
                  <a:cubicBezTo>
                    <a:pt x="265195" y="379333"/>
                    <a:pt x="272463" y="382667"/>
                    <a:pt x="281530" y="382667"/>
                  </a:cubicBezTo>
                  <a:cubicBezTo>
                    <a:pt x="290198" y="382667"/>
                    <a:pt x="297666" y="379599"/>
                    <a:pt x="303933" y="373465"/>
                  </a:cubicBezTo>
                  <a:cubicBezTo>
                    <a:pt x="310201" y="367331"/>
                    <a:pt x="313334" y="357663"/>
                    <a:pt x="313334" y="344462"/>
                  </a:cubicBezTo>
                  <a:cubicBezTo>
                    <a:pt x="313334" y="331393"/>
                    <a:pt x="310201" y="321792"/>
                    <a:pt x="303933" y="315658"/>
                  </a:cubicBezTo>
                  <a:cubicBezTo>
                    <a:pt x="297666" y="309524"/>
                    <a:pt x="290198" y="306457"/>
                    <a:pt x="281530" y="306457"/>
                  </a:cubicBezTo>
                  <a:close/>
                  <a:moveTo>
                    <a:pt x="454981" y="306257"/>
                  </a:moveTo>
                  <a:cubicBezTo>
                    <a:pt x="448980" y="306257"/>
                    <a:pt x="443579" y="307790"/>
                    <a:pt x="438779" y="310858"/>
                  </a:cubicBezTo>
                  <a:cubicBezTo>
                    <a:pt x="433978" y="313925"/>
                    <a:pt x="430177" y="318325"/>
                    <a:pt x="427377" y="324059"/>
                  </a:cubicBezTo>
                  <a:cubicBezTo>
                    <a:pt x="424577" y="329793"/>
                    <a:pt x="423177" y="336594"/>
                    <a:pt x="423177" y="344462"/>
                  </a:cubicBezTo>
                  <a:cubicBezTo>
                    <a:pt x="423177" y="352329"/>
                    <a:pt x="424577" y="359130"/>
                    <a:pt x="427377" y="364864"/>
                  </a:cubicBezTo>
                  <a:cubicBezTo>
                    <a:pt x="430177" y="370598"/>
                    <a:pt x="433978" y="374999"/>
                    <a:pt x="438779" y="378066"/>
                  </a:cubicBezTo>
                  <a:cubicBezTo>
                    <a:pt x="443579" y="381133"/>
                    <a:pt x="448980" y="382667"/>
                    <a:pt x="454981" y="382667"/>
                  </a:cubicBezTo>
                  <a:cubicBezTo>
                    <a:pt x="460981" y="382667"/>
                    <a:pt x="466382" y="381133"/>
                    <a:pt x="471183" y="378066"/>
                  </a:cubicBezTo>
                  <a:cubicBezTo>
                    <a:pt x="475983" y="374999"/>
                    <a:pt x="479750" y="370598"/>
                    <a:pt x="482484" y="364864"/>
                  </a:cubicBezTo>
                  <a:cubicBezTo>
                    <a:pt x="485218" y="359130"/>
                    <a:pt x="486585" y="352329"/>
                    <a:pt x="486585" y="344462"/>
                  </a:cubicBezTo>
                  <a:cubicBezTo>
                    <a:pt x="486585" y="336594"/>
                    <a:pt x="485218" y="329793"/>
                    <a:pt x="482484" y="324059"/>
                  </a:cubicBezTo>
                  <a:cubicBezTo>
                    <a:pt x="479750" y="318325"/>
                    <a:pt x="475983" y="313925"/>
                    <a:pt x="471183" y="310858"/>
                  </a:cubicBezTo>
                  <a:cubicBezTo>
                    <a:pt x="466382" y="307790"/>
                    <a:pt x="460981" y="306257"/>
                    <a:pt x="454981" y="306257"/>
                  </a:cubicBezTo>
                  <a:close/>
                  <a:moveTo>
                    <a:pt x="363550" y="292655"/>
                  </a:moveTo>
                  <a:lnTo>
                    <a:pt x="380552" y="292655"/>
                  </a:lnTo>
                  <a:lnTo>
                    <a:pt x="380552" y="396468"/>
                  </a:lnTo>
                  <a:lnTo>
                    <a:pt x="363550" y="396468"/>
                  </a:lnTo>
                  <a:close/>
                  <a:moveTo>
                    <a:pt x="454981" y="290255"/>
                  </a:moveTo>
                  <a:cubicBezTo>
                    <a:pt x="463782" y="290255"/>
                    <a:pt x="471983" y="292522"/>
                    <a:pt x="479584" y="297056"/>
                  </a:cubicBezTo>
                  <a:cubicBezTo>
                    <a:pt x="487185" y="301590"/>
                    <a:pt x="493252" y="307990"/>
                    <a:pt x="497786" y="316258"/>
                  </a:cubicBezTo>
                  <a:cubicBezTo>
                    <a:pt x="502320" y="324526"/>
                    <a:pt x="504587" y="333927"/>
                    <a:pt x="504587" y="344462"/>
                  </a:cubicBezTo>
                  <a:cubicBezTo>
                    <a:pt x="504587" y="354996"/>
                    <a:pt x="502320" y="364364"/>
                    <a:pt x="497786" y="372565"/>
                  </a:cubicBezTo>
                  <a:cubicBezTo>
                    <a:pt x="493252" y="380766"/>
                    <a:pt x="487185" y="387167"/>
                    <a:pt x="479584" y="391768"/>
                  </a:cubicBezTo>
                  <a:cubicBezTo>
                    <a:pt x="471983" y="396368"/>
                    <a:pt x="463782" y="398668"/>
                    <a:pt x="454981" y="398668"/>
                  </a:cubicBezTo>
                  <a:cubicBezTo>
                    <a:pt x="446180" y="398668"/>
                    <a:pt x="437945" y="396368"/>
                    <a:pt x="430278" y="391768"/>
                  </a:cubicBezTo>
                  <a:cubicBezTo>
                    <a:pt x="422610" y="387167"/>
                    <a:pt x="416509" y="380766"/>
                    <a:pt x="411975" y="372565"/>
                  </a:cubicBezTo>
                  <a:cubicBezTo>
                    <a:pt x="407441" y="364364"/>
                    <a:pt x="405174" y="354996"/>
                    <a:pt x="405174" y="344462"/>
                  </a:cubicBezTo>
                  <a:cubicBezTo>
                    <a:pt x="405174" y="334060"/>
                    <a:pt x="407475" y="324726"/>
                    <a:pt x="412075" y="316458"/>
                  </a:cubicBezTo>
                  <a:cubicBezTo>
                    <a:pt x="416676" y="308191"/>
                    <a:pt x="422777" y="301756"/>
                    <a:pt x="430378" y="297156"/>
                  </a:cubicBezTo>
                  <a:cubicBezTo>
                    <a:pt x="437978" y="292555"/>
                    <a:pt x="446180" y="290255"/>
                    <a:pt x="454981" y="290255"/>
                  </a:cubicBezTo>
                  <a:close/>
                  <a:moveTo>
                    <a:pt x="100279" y="290255"/>
                  </a:moveTo>
                  <a:cubicBezTo>
                    <a:pt x="109347" y="290255"/>
                    <a:pt x="117148" y="292255"/>
                    <a:pt x="123682" y="296256"/>
                  </a:cubicBezTo>
                  <a:cubicBezTo>
                    <a:pt x="130216" y="300256"/>
                    <a:pt x="134617" y="305724"/>
                    <a:pt x="136884" y="312658"/>
                  </a:cubicBezTo>
                  <a:lnTo>
                    <a:pt x="123882" y="320059"/>
                  </a:lnTo>
                  <a:cubicBezTo>
                    <a:pt x="121749" y="315525"/>
                    <a:pt x="118581" y="312024"/>
                    <a:pt x="114381" y="309557"/>
                  </a:cubicBezTo>
                  <a:cubicBezTo>
                    <a:pt x="110180" y="307090"/>
                    <a:pt x="105213" y="305857"/>
                    <a:pt x="99479" y="305857"/>
                  </a:cubicBezTo>
                  <a:cubicBezTo>
                    <a:pt x="93612" y="305857"/>
                    <a:pt x="88911" y="307024"/>
                    <a:pt x="85377" y="309357"/>
                  </a:cubicBezTo>
                  <a:cubicBezTo>
                    <a:pt x="81844" y="311691"/>
                    <a:pt x="80077" y="315058"/>
                    <a:pt x="80077" y="319459"/>
                  </a:cubicBezTo>
                  <a:cubicBezTo>
                    <a:pt x="80077" y="322659"/>
                    <a:pt x="81110" y="325259"/>
                    <a:pt x="83177" y="327260"/>
                  </a:cubicBezTo>
                  <a:cubicBezTo>
                    <a:pt x="85244" y="329260"/>
                    <a:pt x="87811" y="330860"/>
                    <a:pt x="90878" y="332060"/>
                  </a:cubicBezTo>
                  <a:cubicBezTo>
                    <a:pt x="93945" y="333260"/>
                    <a:pt x="98279" y="334661"/>
                    <a:pt x="103880" y="336261"/>
                  </a:cubicBezTo>
                  <a:cubicBezTo>
                    <a:pt x="111214" y="338261"/>
                    <a:pt x="117148" y="340228"/>
                    <a:pt x="121682" y="342161"/>
                  </a:cubicBezTo>
                  <a:cubicBezTo>
                    <a:pt x="126216" y="344095"/>
                    <a:pt x="130116" y="347062"/>
                    <a:pt x="133383" y="351063"/>
                  </a:cubicBezTo>
                  <a:cubicBezTo>
                    <a:pt x="136650" y="355063"/>
                    <a:pt x="138284" y="360330"/>
                    <a:pt x="138284" y="366865"/>
                  </a:cubicBezTo>
                  <a:cubicBezTo>
                    <a:pt x="138284" y="373132"/>
                    <a:pt x="136650" y="378666"/>
                    <a:pt x="133383" y="383467"/>
                  </a:cubicBezTo>
                  <a:cubicBezTo>
                    <a:pt x="130116" y="388267"/>
                    <a:pt x="125549" y="392001"/>
                    <a:pt x="119682" y="394668"/>
                  </a:cubicBezTo>
                  <a:cubicBezTo>
                    <a:pt x="113814" y="397335"/>
                    <a:pt x="107080" y="398668"/>
                    <a:pt x="99479" y="398668"/>
                  </a:cubicBezTo>
                  <a:cubicBezTo>
                    <a:pt x="89344" y="398668"/>
                    <a:pt x="80610" y="396402"/>
                    <a:pt x="73276" y="391868"/>
                  </a:cubicBezTo>
                  <a:cubicBezTo>
                    <a:pt x="65942" y="387334"/>
                    <a:pt x="61141" y="381133"/>
                    <a:pt x="58874" y="373265"/>
                  </a:cubicBezTo>
                  <a:lnTo>
                    <a:pt x="71876" y="365864"/>
                  </a:lnTo>
                  <a:cubicBezTo>
                    <a:pt x="76810" y="377466"/>
                    <a:pt x="86011" y="383267"/>
                    <a:pt x="99479" y="383267"/>
                  </a:cubicBezTo>
                  <a:cubicBezTo>
                    <a:pt x="106013" y="383267"/>
                    <a:pt x="111147" y="381933"/>
                    <a:pt x="114881" y="379266"/>
                  </a:cubicBezTo>
                  <a:cubicBezTo>
                    <a:pt x="118615" y="376599"/>
                    <a:pt x="120482" y="372932"/>
                    <a:pt x="120482" y="368265"/>
                  </a:cubicBezTo>
                  <a:cubicBezTo>
                    <a:pt x="120482" y="364664"/>
                    <a:pt x="119382" y="361731"/>
                    <a:pt x="117181" y="359464"/>
                  </a:cubicBezTo>
                  <a:cubicBezTo>
                    <a:pt x="114981" y="357197"/>
                    <a:pt x="112247" y="355430"/>
                    <a:pt x="108980" y="354163"/>
                  </a:cubicBezTo>
                  <a:cubicBezTo>
                    <a:pt x="105713" y="352896"/>
                    <a:pt x="101146" y="351396"/>
                    <a:pt x="95279" y="349662"/>
                  </a:cubicBezTo>
                  <a:cubicBezTo>
                    <a:pt x="88211" y="347662"/>
                    <a:pt x="82477" y="345729"/>
                    <a:pt x="78076" y="343862"/>
                  </a:cubicBezTo>
                  <a:cubicBezTo>
                    <a:pt x="73676" y="341995"/>
                    <a:pt x="69942" y="339228"/>
                    <a:pt x="66875" y="335561"/>
                  </a:cubicBezTo>
                  <a:cubicBezTo>
                    <a:pt x="63808" y="331893"/>
                    <a:pt x="62274" y="327060"/>
                    <a:pt x="62274" y="321059"/>
                  </a:cubicBezTo>
                  <a:cubicBezTo>
                    <a:pt x="62274" y="314791"/>
                    <a:pt x="63975" y="309324"/>
                    <a:pt x="67375" y="304657"/>
                  </a:cubicBezTo>
                  <a:cubicBezTo>
                    <a:pt x="70775" y="299989"/>
                    <a:pt x="75376" y="296422"/>
                    <a:pt x="81177" y="293955"/>
                  </a:cubicBezTo>
                  <a:cubicBezTo>
                    <a:pt x="86978" y="291488"/>
                    <a:pt x="93345" y="290255"/>
                    <a:pt x="100279" y="290255"/>
                  </a:cubicBezTo>
                  <a:close/>
                  <a:moveTo>
                    <a:pt x="167526" y="263452"/>
                  </a:moveTo>
                  <a:lnTo>
                    <a:pt x="184528" y="263452"/>
                  </a:lnTo>
                  <a:lnTo>
                    <a:pt x="184528" y="292455"/>
                  </a:lnTo>
                  <a:lnTo>
                    <a:pt x="214732" y="292455"/>
                  </a:lnTo>
                  <a:lnTo>
                    <a:pt x="214732" y="307257"/>
                  </a:lnTo>
                  <a:lnTo>
                    <a:pt x="184528" y="307257"/>
                  </a:lnTo>
                  <a:lnTo>
                    <a:pt x="184528" y="360864"/>
                  </a:lnTo>
                  <a:cubicBezTo>
                    <a:pt x="184528" y="375399"/>
                    <a:pt x="189995" y="382667"/>
                    <a:pt x="200930" y="382667"/>
                  </a:cubicBezTo>
                  <a:cubicBezTo>
                    <a:pt x="205730" y="382667"/>
                    <a:pt x="210198" y="381466"/>
                    <a:pt x="214331" y="379066"/>
                  </a:cubicBezTo>
                  <a:lnTo>
                    <a:pt x="219932" y="393068"/>
                  </a:lnTo>
                  <a:cubicBezTo>
                    <a:pt x="214465" y="396802"/>
                    <a:pt x="207464" y="398668"/>
                    <a:pt x="198930" y="398668"/>
                  </a:cubicBezTo>
                  <a:cubicBezTo>
                    <a:pt x="177994" y="398668"/>
                    <a:pt x="167526" y="386734"/>
                    <a:pt x="167526" y="362864"/>
                  </a:cubicBezTo>
                  <a:lnTo>
                    <a:pt x="167526" y="307257"/>
                  </a:lnTo>
                  <a:lnTo>
                    <a:pt x="150324" y="307257"/>
                  </a:lnTo>
                  <a:lnTo>
                    <a:pt x="150324" y="292455"/>
                  </a:lnTo>
                  <a:lnTo>
                    <a:pt x="167526" y="292455"/>
                  </a:lnTo>
                  <a:close/>
                  <a:moveTo>
                    <a:pt x="372151" y="250850"/>
                  </a:moveTo>
                  <a:cubicBezTo>
                    <a:pt x="375352" y="250850"/>
                    <a:pt x="378052" y="251984"/>
                    <a:pt x="380252" y="254250"/>
                  </a:cubicBezTo>
                  <a:cubicBezTo>
                    <a:pt x="382452" y="256517"/>
                    <a:pt x="383553" y="259251"/>
                    <a:pt x="383553" y="262451"/>
                  </a:cubicBezTo>
                  <a:cubicBezTo>
                    <a:pt x="383553" y="265519"/>
                    <a:pt x="382419" y="268219"/>
                    <a:pt x="380152" y="270553"/>
                  </a:cubicBezTo>
                  <a:cubicBezTo>
                    <a:pt x="377885" y="272886"/>
                    <a:pt x="375218" y="274053"/>
                    <a:pt x="372151" y="274053"/>
                  </a:cubicBezTo>
                  <a:cubicBezTo>
                    <a:pt x="369084" y="274053"/>
                    <a:pt x="366450" y="272886"/>
                    <a:pt x="364250" y="270553"/>
                  </a:cubicBezTo>
                  <a:cubicBezTo>
                    <a:pt x="362050" y="268219"/>
                    <a:pt x="360950" y="265519"/>
                    <a:pt x="360950" y="262451"/>
                  </a:cubicBezTo>
                  <a:cubicBezTo>
                    <a:pt x="360950" y="259384"/>
                    <a:pt x="362050" y="256684"/>
                    <a:pt x="364250" y="254350"/>
                  </a:cubicBezTo>
                  <a:cubicBezTo>
                    <a:pt x="366450" y="252017"/>
                    <a:pt x="369084" y="250850"/>
                    <a:pt x="372151" y="250850"/>
                  </a:cubicBezTo>
                  <a:close/>
                  <a:moveTo>
                    <a:pt x="313334" y="244249"/>
                  </a:moveTo>
                  <a:lnTo>
                    <a:pt x="330336" y="244249"/>
                  </a:lnTo>
                  <a:lnTo>
                    <a:pt x="330336" y="396468"/>
                  </a:lnTo>
                  <a:lnTo>
                    <a:pt x="315335" y="396468"/>
                  </a:lnTo>
                  <a:cubicBezTo>
                    <a:pt x="315068" y="389534"/>
                    <a:pt x="314668" y="383667"/>
                    <a:pt x="314134" y="378866"/>
                  </a:cubicBezTo>
                  <a:cubicBezTo>
                    <a:pt x="310401" y="385534"/>
                    <a:pt x="305433" y="390501"/>
                    <a:pt x="299233" y="393768"/>
                  </a:cubicBezTo>
                  <a:cubicBezTo>
                    <a:pt x="293032" y="397035"/>
                    <a:pt x="286464" y="398668"/>
                    <a:pt x="279530" y="398668"/>
                  </a:cubicBezTo>
                  <a:cubicBezTo>
                    <a:pt x="271529" y="398668"/>
                    <a:pt x="264028" y="396535"/>
                    <a:pt x="257027" y="392268"/>
                  </a:cubicBezTo>
                  <a:cubicBezTo>
                    <a:pt x="250026" y="388001"/>
                    <a:pt x="244392" y="381766"/>
                    <a:pt x="240125" y="373565"/>
                  </a:cubicBezTo>
                  <a:cubicBezTo>
                    <a:pt x="235858" y="365364"/>
                    <a:pt x="233724" y="355663"/>
                    <a:pt x="233724" y="344462"/>
                  </a:cubicBezTo>
                  <a:cubicBezTo>
                    <a:pt x="233724" y="333394"/>
                    <a:pt x="235858" y="323759"/>
                    <a:pt x="240125" y="315558"/>
                  </a:cubicBezTo>
                  <a:cubicBezTo>
                    <a:pt x="244392" y="307357"/>
                    <a:pt x="250026" y="301090"/>
                    <a:pt x="257027" y="296756"/>
                  </a:cubicBezTo>
                  <a:cubicBezTo>
                    <a:pt x="264028" y="292422"/>
                    <a:pt x="271529" y="290255"/>
                    <a:pt x="279530" y="290255"/>
                  </a:cubicBezTo>
                  <a:cubicBezTo>
                    <a:pt x="286198" y="290255"/>
                    <a:pt x="292532" y="291788"/>
                    <a:pt x="298532" y="294856"/>
                  </a:cubicBezTo>
                  <a:cubicBezTo>
                    <a:pt x="304533" y="297923"/>
                    <a:pt x="309467" y="302523"/>
                    <a:pt x="313334" y="308657"/>
                  </a:cubicBezTo>
                  <a:close/>
                  <a:moveTo>
                    <a:pt x="513673" y="233448"/>
                  </a:moveTo>
                  <a:lnTo>
                    <a:pt x="529876" y="233448"/>
                  </a:lnTo>
                  <a:cubicBezTo>
                    <a:pt x="540810" y="244516"/>
                    <a:pt x="549411" y="258018"/>
                    <a:pt x="555679" y="273953"/>
                  </a:cubicBezTo>
                  <a:cubicBezTo>
                    <a:pt x="561946" y="289888"/>
                    <a:pt x="565080" y="307257"/>
                    <a:pt x="565080" y="326059"/>
                  </a:cubicBezTo>
                  <a:cubicBezTo>
                    <a:pt x="565080" y="344995"/>
                    <a:pt x="561946" y="362397"/>
                    <a:pt x="555679" y="378266"/>
                  </a:cubicBezTo>
                  <a:cubicBezTo>
                    <a:pt x="549411" y="394135"/>
                    <a:pt x="540810" y="407603"/>
                    <a:pt x="529876" y="418671"/>
                  </a:cubicBezTo>
                  <a:lnTo>
                    <a:pt x="513673" y="418671"/>
                  </a:lnTo>
                  <a:cubicBezTo>
                    <a:pt x="524475" y="405869"/>
                    <a:pt x="532776" y="391868"/>
                    <a:pt x="538577" y="376666"/>
                  </a:cubicBezTo>
                  <a:cubicBezTo>
                    <a:pt x="544377" y="361464"/>
                    <a:pt x="547278" y="344595"/>
                    <a:pt x="547278" y="326059"/>
                  </a:cubicBezTo>
                  <a:cubicBezTo>
                    <a:pt x="547278" y="307657"/>
                    <a:pt x="544377" y="290888"/>
                    <a:pt x="538577" y="275753"/>
                  </a:cubicBezTo>
                  <a:cubicBezTo>
                    <a:pt x="532776" y="260618"/>
                    <a:pt x="524475" y="246516"/>
                    <a:pt x="513673" y="233448"/>
                  </a:cubicBezTo>
                  <a:close/>
                  <a:moveTo>
                    <a:pt x="35204" y="233448"/>
                  </a:moveTo>
                  <a:lnTo>
                    <a:pt x="51406" y="233448"/>
                  </a:lnTo>
                  <a:cubicBezTo>
                    <a:pt x="40605" y="246516"/>
                    <a:pt x="32304" y="260618"/>
                    <a:pt x="26503" y="275753"/>
                  </a:cubicBezTo>
                  <a:cubicBezTo>
                    <a:pt x="20703" y="290888"/>
                    <a:pt x="17802" y="307657"/>
                    <a:pt x="17802" y="326059"/>
                  </a:cubicBezTo>
                  <a:cubicBezTo>
                    <a:pt x="17802" y="344595"/>
                    <a:pt x="20703" y="361464"/>
                    <a:pt x="26503" y="376666"/>
                  </a:cubicBezTo>
                  <a:cubicBezTo>
                    <a:pt x="32304" y="391868"/>
                    <a:pt x="40605" y="405869"/>
                    <a:pt x="51406" y="418671"/>
                  </a:cubicBezTo>
                  <a:lnTo>
                    <a:pt x="35204" y="418671"/>
                  </a:lnTo>
                  <a:cubicBezTo>
                    <a:pt x="24270" y="407603"/>
                    <a:pt x="15669" y="394135"/>
                    <a:pt x="9401" y="378266"/>
                  </a:cubicBezTo>
                  <a:cubicBezTo>
                    <a:pt x="3134" y="362397"/>
                    <a:pt x="0" y="344995"/>
                    <a:pt x="0" y="326059"/>
                  </a:cubicBezTo>
                  <a:cubicBezTo>
                    <a:pt x="0" y="307257"/>
                    <a:pt x="3134" y="289888"/>
                    <a:pt x="9401" y="273953"/>
                  </a:cubicBezTo>
                  <a:cubicBezTo>
                    <a:pt x="15669" y="258018"/>
                    <a:pt x="24270" y="244516"/>
                    <a:pt x="35204" y="233448"/>
                  </a:cubicBezTo>
                  <a:close/>
                  <a:moveTo>
                    <a:pt x="411928" y="18002"/>
                  </a:moveTo>
                  <a:lnTo>
                    <a:pt x="411928" y="77409"/>
                  </a:lnTo>
                  <a:lnTo>
                    <a:pt x="436931" y="77409"/>
                  </a:lnTo>
                  <a:cubicBezTo>
                    <a:pt x="448132" y="77409"/>
                    <a:pt x="456733" y="74642"/>
                    <a:pt x="462734" y="69108"/>
                  </a:cubicBezTo>
                  <a:cubicBezTo>
                    <a:pt x="468735" y="63574"/>
                    <a:pt x="471735" y="56473"/>
                    <a:pt x="471735" y="47806"/>
                  </a:cubicBezTo>
                  <a:cubicBezTo>
                    <a:pt x="471735" y="39138"/>
                    <a:pt x="468735" y="32004"/>
                    <a:pt x="462734" y="26403"/>
                  </a:cubicBezTo>
                  <a:cubicBezTo>
                    <a:pt x="456733" y="20802"/>
                    <a:pt x="448132" y="18002"/>
                    <a:pt x="436931" y="18002"/>
                  </a:cubicBezTo>
                  <a:close/>
                  <a:moveTo>
                    <a:pt x="394125" y="2400"/>
                  </a:moveTo>
                  <a:lnTo>
                    <a:pt x="439131" y="2400"/>
                  </a:lnTo>
                  <a:cubicBezTo>
                    <a:pt x="448999" y="2400"/>
                    <a:pt x="457833" y="4334"/>
                    <a:pt x="465634" y="8201"/>
                  </a:cubicBezTo>
                  <a:cubicBezTo>
                    <a:pt x="473435" y="12068"/>
                    <a:pt x="479536" y="17435"/>
                    <a:pt x="483937" y="24303"/>
                  </a:cubicBezTo>
                  <a:cubicBezTo>
                    <a:pt x="488337" y="31170"/>
                    <a:pt x="490537" y="39005"/>
                    <a:pt x="490537" y="47806"/>
                  </a:cubicBezTo>
                  <a:cubicBezTo>
                    <a:pt x="490537" y="56607"/>
                    <a:pt x="488370" y="64441"/>
                    <a:pt x="484037" y="71309"/>
                  </a:cubicBezTo>
                  <a:cubicBezTo>
                    <a:pt x="479703" y="78176"/>
                    <a:pt x="473635" y="83510"/>
                    <a:pt x="465834" y="87311"/>
                  </a:cubicBezTo>
                  <a:cubicBezTo>
                    <a:pt x="458033" y="91111"/>
                    <a:pt x="449132" y="93011"/>
                    <a:pt x="439131" y="93011"/>
                  </a:cubicBezTo>
                  <a:lnTo>
                    <a:pt x="411928" y="93011"/>
                  </a:lnTo>
                  <a:lnTo>
                    <a:pt x="411928" y="148818"/>
                  </a:lnTo>
                  <a:lnTo>
                    <a:pt x="394125" y="148818"/>
                  </a:lnTo>
                  <a:close/>
                  <a:moveTo>
                    <a:pt x="89325" y="2400"/>
                  </a:moveTo>
                  <a:lnTo>
                    <a:pt x="104927" y="2400"/>
                  </a:lnTo>
                  <a:lnTo>
                    <a:pt x="158934" y="89411"/>
                  </a:lnTo>
                  <a:lnTo>
                    <a:pt x="212741" y="2400"/>
                  </a:lnTo>
                  <a:lnTo>
                    <a:pt x="227343" y="2400"/>
                  </a:lnTo>
                  <a:lnTo>
                    <a:pt x="227343" y="148818"/>
                  </a:lnTo>
                  <a:lnTo>
                    <a:pt x="209940" y="148818"/>
                  </a:lnTo>
                  <a:lnTo>
                    <a:pt x="209940" y="37204"/>
                  </a:lnTo>
                  <a:lnTo>
                    <a:pt x="163735" y="111014"/>
                  </a:lnTo>
                  <a:lnTo>
                    <a:pt x="153133" y="111014"/>
                  </a:lnTo>
                  <a:lnTo>
                    <a:pt x="106528" y="36804"/>
                  </a:lnTo>
                  <a:lnTo>
                    <a:pt x="106528" y="148818"/>
                  </a:lnTo>
                  <a:lnTo>
                    <a:pt x="89325" y="148818"/>
                  </a:lnTo>
                  <a:close/>
                  <a:moveTo>
                    <a:pt x="319983" y="0"/>
                  </a:moveTo>
                  <a:cubicBezTo>
                    <a:pt x="331318" y="0"/>
                    <a:pt x="341319" y="2667"/>
                    <a:pt x="349987" y="8001"/>
                  </a:cubicBezTo>
                  <a:cubicBezTo>
                    <a:pt x="358654" y="13335"/>
                    <a:pt x="365055" y="20736"/>
                    <a:pt x="369189" y="30203"/>
                  </a:cubicBezTo>
                  <a:lnTo>
                    <a:pt x="354787" y="38604"/>
                  </a:lnTo>
                  <a:cubicBezTo>
                    <a:pt x="347320" y="23803"/>
                    <a:pt x="335585" y="16402"/>
                    <a:pt x="319583" y="16402"/>
                  </a:cubicBezTo>
                  <a:cubicBezTo>
                    <a:pt x="310248" y="16402"/>
                    <a:pt x="301981" y="18869"/>
                    <a:pt x="294780" y="23803"/>
                  </a:cubicBezTo>
                  <a:cubicBezTo>
                    <a:pt x="287579" y="28737"/>
                    <a:pt x="282011" y="35671"/>
                    <a:pt x="278078" y="44605"/>
                  </a:cubicBezTo>
                  <a:cubicBezTo>
                    <a:pt x="274144" y="53540"/>
                    <a:pt x="272177" y="63808"/>
                    <a:pt x="272177" y="75409"/>
                  </a:cubicBezTo>
                  <a:cubicBezTo>
                    <a:pt x="272177" y="87011"/>
                    <a:pt x="274144" y="97312"/>
                    <a:pt x="278078" y="106313"/>
                  </a:cubicBezTo>
                  <a:cubicBezTo>
                    <a:pt x="282011" y="115314"/>
                    <a:pt x="287579" y="122282"/>
                    <a:pt x="294780" y="127216"/>
                  </a:cubicBezTo>
                  <a:cubicBezTo>
                    <a:pt x="301981" y="132149"/>
                    <a:pt x="310248" y="134616"/>
                    <a:pt x="319583" y="134616"/>
                  </a:cubicBezTo>
                  <a:cubicBezTo>
                    <a:pt x="335585" y="134616"/>
                    <a:pt x="347320" y="127216"/>
                    <a:pt x="354787" y="112414"/>
                  </a:cubicBezTo>
                  <a:lnTo>
                    <a:pt x="369189" y="120815"/>
                  </a:lnTo>
                  <a:cubicBezTo>
                    <a:pt x="365055" y="130283"/>
                    <a:pt x="358654" y="137684"/>
                    <a:pt x="349987" y="143018"/>
                  </a:cubicBezTo>
                  <a:cubicBezTo>
                    <a:pt x="341319" y="148352"/>
                    <a:pt x="331318" y="151019"/>
                    <a:pt x="319983" y="151019"/>
                  </a:cubicBezTo>
                  <a:cubicBezTo>
                    <a:pt x="307581" y="151019"/>
                    <a:pt x="296313" y="147818"/>
                    <a:pt x="286179" y="141417"/>
                  </a:cubicBezTo>
                  <a:cubicBezTo>
                    <a:pt x="276044" y="135017"/>
                    <a:pt x="268043" y="126082"/>
                    <a:pt x="262176" y="114614"/>
                  </a:cubicBezTo>
                  <a:cubicBezTo>
                    <a:pt x="256308" y="103146"/>
                    <a:pt x="253374" y="90078"/>
                    <a:pt x="253374" y="75409"/>
                  </a:cubicBezTo>
                  <a:cubicBezTo>
                    <a:pt x="253374" y="60741"/>
                    <a:pt x="256308" y="47672"/>
                    <a:pt x="262176" y="36204"/>
                  </a:cubicBezTo>
                  <a:cubicBezTo>
                    <a:pt x="268043" y="24736"/>
                    <a:pt x="276044" y="15835"/>
                    <a:pt x="286179" y="9501"/>
                  </a:cubicBezTo>
                  <a:cubicBezTo>
                    <a:pt x="296313" y="3167"/>
                    <a:pt x="307581" y="0"/>
                    <a:pt x="31998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>
                <a:defRPr sz="1600">
                  <a:latin typeface="HarmonyOS Sans TC" panose="00000500000000000000" pitchFamily="2" charset="-120"/>
                  <a:ea typeface="HarmonyOS Sans TC" panose="00000500000000000000" pitchFamily="2" charset="-120"/>
                </a:defRPr>
              </a:lvl1pPr>
            </a:lstStyle>
            <a:p>
              <a:pPr algn="ctr"/>
              <a:endParaRPr lang="zh-TW" altLang="en-US" dirty="0"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endParaRPr>
            </a:p>
          </p:txBody>
        </p:sp>
        <p:pic>
          <p:nvPicPr>
            <p:cNvPr id="68" name="圖片 67">
              <a:extLst>
                <a:ext uri="{FF2B5EF4-FFF2-40B4-BE49-F238E27FC236}">
                  <a16:creationId xmlns:a16="http://schemas.microsoft.com/office/drawing/2014/main" id="{8BF2CE9F-19B6-DECC-2157-BA4CBBB61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514040" y="3756531"/>
              <a:ext cx="1570202" cy="242985"/>
            </a:xfrm>
            <a:prstGeom prst="rect">
              <a:avLst/>
            </a:prstGeom>
          </p:spPr>
        </p:pic>
      </p:grpSp>
      <p:grpSp>
        <p:nvGrpSpPr>
          <p:cNvPr id="93" name="群組 92">
            <a:extLst>
              <a:ext uri="{FF2B5EF4-FFF2-40B4-BE49-F238E27FC236}">
                <a16:creationId xmlns:a16="http://schemas.microsoft.com/office/drawing/2014/main" id="{81AF0B0A-8D37-7781-7131-B162D1E8609C}"/>
              </a:ext>
            </a:extLst>
          </p:cNvPr>
          <p:cNvGrpSpPr/>
          <p:nvPr/>
        </p:nvGrpSpPr>
        <p:grpSpPr>
          <a:xfrm>
            <a:off x="584457" y="2911010"/>
            <a:ext cx="5186881" cy="3047886"/>
            <a:chOff x="592343" y="3103996"/>
            <a:chExt cx="5186881" cy="3047886"/>
          </a:xfrm>
        </p:grpSpPr>
        <p:sp>
          <p:nvSpPr>
            <p:cNvPr id="91" name="矩形: 圓角 90">
              <a:extLst>
                <a:ext uri="{FF2B5EF4-FFF2-40B4-BE49-F238E27FC236}">
                  <a16:creationId xmlns:a16="http://schemas.microsoft.com/office/drawing/2014/main" id="{B39D89C0-343B-DFB6-E705-00CBFA93F7B1}"/>
                </a:ext>
              </a:extLst>
            </p:cNvPr>
            <p:cNvSpPr/>
            <p:nvPr/>
          </p:nvSpPr>
          <p:spPr>
            <a:xfrm>
              <a:off x="592343" y="3103996"/>
              <a:ext cx="5186881" cy="3047886"/>
            </a:xfrm>
            <a:prstGeom prst="roundRect">
              <a:avLst>
                <a:gd name="adj" fmla="val 3371"/>
              </a:avLst>
            </a:prstGeom>
            <a:solidFill>
              <a:srgbClr val="1A1A1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endParaRPr>
            </a:p>
          </p:txBody>
        </p:sp>
        <p:pic>
          <p:nvPicPr>
            <p:cNvPr id="90" name="圖片 89">
              <a:extLst>
                <a:ext uri="{FF2B5EF4-FFF2-40B4-BE49-F238E27FC236}">
                  <a16:creationId xmlns:a16="http://schemas.microsoft.com/office/drawing/2014/main" id="{DE89282F-8528-5367-65EA-390D4912E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 b="1018"/>
            <a:stretch>
              <a:fillRect/>
            </a:stretch>
          </p:blipFill>
          <p:spPr>
            <a:xfrm>
              <a:off x="628886" y="3242093"/>
              <a:ext cx="5150337" cy="2758713"/>
            </a:xfrm>
            <a:prstGeom prst="rect">
              <a:avLst/>
            </a:prstGeom>
          </p:spPr>
        </p:pic>
      </p:grpSp>
      <p:sp>
        <p:nvSpPr>
          <p:cNvPr id="92" name="矩形 91">
            <a:extLst>
              <a:ext uri="{FF2B5EF4-FFF2-40B4-BE49-F238E27FC236}">
                <a16:creationId xmlns:a16="http://schemas.microsoft.com/office/drawing/2014/main" id="{93C16A52-AE4A-DEF6-B55B-E56449D8DB84}"/>
              </a:ext>
            </a:extLst>
          </p:cNvPr>
          <p:cNvSpPr/>
          <p:nvPr/>
        </p:nvSpPr>
        <p:spPr>
          <a:xfrm>
            <a:off x="4016153" y="5629026"/>
            <a:ext cx="440243" cy="199339"/>
          </a:xfrm>
          <a:prstGeom prst="rect">
            <a:avLst/>
          </a:prstGeom>
          <a:solidFill>
            <a:srgbClr val="1A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4013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0B3204-FED8-2547-0CB5-D504125A7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3ACA02-BB59-2A02-8B08-51E70E6C06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9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6080F3F-63FC-C4BE-6EEB-CD61A0CFF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60508" y="6459764"/>
            <a:ext cx="109004" cy="215444"/>
          </a:xfrm>
          <a:noFill/>
        </p:spPr>
        <p:txBody>
          <a:bodyPr wrap="none" lIns="0" tIns="0" rIns="0" bIns="0" rtlCol="0">
            <a:spAutoFit/>
          </a:bodyPr>
          <a:lstStyle/>
          <a:p>
            <a:pPr defTabSz="457200"/>
            <a:fld id="{9E8B6AFC-FE4A-4A55-A8EF-3B739D8C9F9B}" type="slidenum">
              <a:rPr lang="zh-TW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pPr defTabSz="457200"/>
              <a:t>4</a:t>
            </a:fld>
            <a:endParaRPr lang="zh-TW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2522598-0F32-2B71-0EDE-16C33AF658B7}"/>
              </a:ext>
            </a:extLst>
          </p:cNvPr>
          <p:cNvSpPr/>
          <p:nvPr/>
        </p:nvSpPr>
        <p:spPr>
          <a:xfrm>
            <a:off x="1511022" y="1490348"/>
            <a:ext cx="9169956" cy="794327"/>
          </a:xfrm>
          <a:prstGeom prst="rect">
            <a:avLst/>
          </a:prstGeom>
          <a:solidFill>
            <a:srgbClr val="D1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E13835D-5434-0A23-1A99-2F04CF825BCC}"/>
              </a:ext>
            </a:extLst>
          </p:cNvPr>
          <p:cNvSpPr/>
          <p:nvPr/>
        </p:nvSpPr>
        <p:spPr>
          <a:xfrm>
            <a:off x="1511023" y="2503367"/>
            <a:ext cx="2944867" cy="7943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31E5CE2-856C-7A0F-7EAA-9E550780A60C}"/>
              </a:ext>
            </a:extLst>
          </p:cNvPr>
          <p:cNvSpPr/>
          <p:nvPr/>
        </p:nvSpPr>
        <p:spPr>
          <a:xfrm>
            <a:off x="7736111" y="2503367"/>
            <a:ext cx="2944867" cy="7943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7395084-612F-6CD9-A04A-55FA28683424}"/>
              </a:ext>
            </a:extLst>
          </p:cNvPr>
          <p:cNvSpPr/>
          <p:nvPr/>
        </p:nvSpPr>
        <p:spPr>
          <a:xfrm>
            <a:off x="4623567" y="2503367"/>
            <a:ext cx="2944867" cy="79432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BF5EA63-B169-F274-F883-D07350AAA638}"/>
              </a:ext>
            </a:extLst>
          </p:cNvPr>
          <p:cNvSpPr/>
          <p:nvPr/>
        </p:nvSpPr>
        <p:spPr>
          <a:xfrm>
            <a:off x="1511023" y="3677263"/>
            <a:ext cx="9169955" cy="794328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chemeClr val="accent5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6B38519-6FE4-BD6B-32DA-B76271888C13}"/>
              </a:ext>
            </a:extLst>
          </p:cNvPr>
          <p:cNvSpPr/>
          <p:nvPr/>
        </p:nvSpPr>
        <p:spPr>
          <a:xfrm>
            <a:off x="1511023" y="5823958"/>
            <a:ext cx="4481354" cy="7943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73C8990-3257-E2C9-FF22-2A307A03AC28}"/>
              </a:ext>
            </a:extLst>
          </p:cNvPr>
          <p:cNvSpPr/>
          <p:nvPr/>
        </p:nvSpPr>
        <p:spPr>
          <a:xfrm>
            <a:off x="6199624" y="5823958"/>
            <a:ext cx="4481354" cy="7943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F54D6DA-8B53-BC88-BAEB-171D72BE8736}"/>
              </a:ext>
            </a:extLst>
          </p:cNvPr>
          <p:cNvSpPr/>
          <p:nvPr/>
        </p:nvSpPr>
        <p:spPr>
          <a:xfrm>
            <a:off x="1511023" y="4831049"/>
            <a:ext cx="9169955" cy="7943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  <p:cxnSp>
        <p:nvCxnSpPr>
          <p:cNvPr id="39" name="接點: 弧形 38">
            <a:extLst>
              <a:ext uri="{FF2B5EF4-FFF2-40B4-BE49-F238E27FC236}">
                <a16:creationId xmlns:a16="http://schemas.microsoft.com/office/drawing/2014/main" id="{C3F2D538-1C3E-AB64-DD94-216544E628C8}"/>
              </a:ext>
            </a:extLst>
          </p:cNvPr>
          <p:cNvCxnSpPr>
            <a:cxnSpLocks/>
            <a:stCxn id="3" idx="2"/>
            <a:endCxn id="26" idx="0"/>
          </p:cNvCxnSpPr>
          <p:nvPr/>
        </p:nvCxnSpPr>
        <p:spPr>
          <a:xfrm rot="5400000">
            <a:off x="4430385" y="837749"/>
            <a:ext cx="218692" cy="3112544"/>
          </a:xfrm>
          <a:prstGeom prst="curvedConnector3">
            <a:avLst/>
          </a:prstGeom>
          <a:ln w="6350"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接點: 弧形 39">
            <a:extLst>
              <a:ext uri="{FF2B5EF4-FFF2-40B4-BE49-F238E27FC236}">
                <a16:creationId xmlns:a16="http://schemas.microsoft.com/office/drawing/2014/main" id="{EB9D4E38-34F0-8CDB-E6ED-AD6ECB8CB2D9}"/>
              </a:ext>
            </a:extLst>
          </p:cNvPr>
          <p:cNvCxnSpPr>
            <a:cxnSpLocks/>
            <a:stCxn id="3" idx="2"/>
            <a:endCxn id="30" idx="0"/>
          </p:cNvCxnSpPr>
          <p:nvPr/>
        </p:nvCxnSpPr>
        <p:spPr>
          <a:xfrm rot="16200000" flipH="1">
            <a:off x="7542927" y="837748"/>
            <a:ext cx="218692" cy="3112544"/>
          </a:xfrm>
          <a:prstGeom prst="curvedConnector3">
            <a:avLst>
              <a:gd name="adj1" fmla="val 50000"/>
            </a:avLst>
          </a:prstGeom>
          <a:ln w="6350"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接點: 弧形 40">
            <a:extLst>
              <a:ext uri="{FF2B5EF4-FFF2-40B4-BE49-F238E27FC236}">
                <a16:creationId xmlns:a16="http://schemas.microsoft.com/office/drawing/2014/main" id="{E885844D-4343-8290-5883-2472AF15AD8E}"/>
              </a:ext>
            </a:extLst>
          </p:cNvPr>
          <p:cNvCxnSpPr>
            <a:cxnSpLocks/>
            <a:stCxn id="30" idx="2"/>
            <a:endCxn id="32" idx="0"/>
          </p:cNvCxnSpPr>
          <p:nvPr/>
        </p:nvCxnSpPr>
        <p:spPr>
          <a:xfrm rot="5400000">
            <a:off x="7462490" y="1931207"/>
            <a:ext cx="379568" cy="3112544"/>
          </a:xfrm>
          <a:prstGeom prst="curvedConnector3">
            <a:avLst>
              <a:gd name="adj1" fmla="val 50000"/>
            </a:avLst>
          </a:prstGeom>
          <a:ln w="6350"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接點: 弧形 41">
            <a:extLst>
              <a:ext uri="{FF2B5EF4-FFF2-40B4-BE49-F238E27FC236}">
                <a16:creationId xmlns:a16="http://schemas.microsoft.com/office/drawing/2014/main" id="{777CA87A-DB5A-72A5-1156-0A3BB07B9946}"/>
              </a:ext>
            </a:extLst>
          </p:cNvPr>
          <p:cNvCxnSpPr>
            <a:cxnSpLocks/>
            <a:stCxn id="26" idx="2"/>
            <a:endCxn id="32" idx="0"/>
          </p:cNvCxnSpPr>
          <p:nvPr/>
        </p:nvCxnSpPr>
        <p:spPr>
          <a:xfrm rot="16200000" flipH="1">
            <a:off x="4349945" y="1931207"/>
            <a:ext cx="379568" cy="3112544"/>
          </a:xfrm>
          <a:prstGeom prst="curvedConnector3">
            <a:avLst/>
          </a:prstGeom>
          <a:ln w="6350"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04B55E0D-DA55-F264-6465-FDECA20F5312}"/>
              </a:ext>
            </a:extLst>
          </p:cNvPr>
          <p:cNvCxnSpPr>
            <a:cxnSpLocks/>
            <a:stCxn id="3" idx="2"/>
            <a:endCxn id="31" idx="0"/>
          </p:cNvCxnSpPr>
          <p:nvPr/>
        </p:nvCxnSpPr>
        <p:spPr>
          <a:xfrm>
            <a:off x="6096000" y="2284675"/>
            <a:ext cx="2" cy="218692"/>
          </a:xfrm>
          <a:prstGeom prst="line">
            <a:avLst/>
          </a:prstGeom>
          <a:ln w="6350"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5ADBD4A8-2751-4843-10B4-7B2A135B7FA2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 flipH="1">
            <a:off x="6096000" y="3297695"/>
            <a:ext cx="1" cy="379568"/>
          </a:xfrm>
          <a:prstGeom prst="line">
            <a:avLst/>
          </a:prstGeom>
          <a:ln w="6350"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81400701-A8CE-F6F0-4043-85AD646294F5}"/>
              </a:ext>
            </a:extLst>
          </p:cNvPr>
          <p:cNvCxnSpPr>
            <a:cxnSpLocks/>
            <a:stCxn id="32" idx="2"/>
            <a:endCxn id="38" idx="0"/>
          </p:cNvCxnSpPr>
          <p:nvPr/>
        </p:nvCxnSpPr>
        <p:spPr>
          <a:xfrm>
            <a:off x="6096000" y="4471590"/>
            <a:ext cx="0" cy="359458"/>
          </a:xfrm>
          <a:prstGeom prst="line">
            <a:avLst/>
          </a:prstGeom>
          <a:ln w="6350"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接點: 弧形 45">
            <a:extLst>
              <a:ext uri="{FF2B5EF4-FFF2-40B4-BE49-F238E27FC236}">
                <a16:creationId xmlns:a16="http://schemas.microsoft.com/office/drawing/2014/main" id="{D578CA05-4035-BCB1-1ED3-BEA24B8A1C7C}"/>
              </a:ext>
            </a:extLst>
          </p:cNvPr>
          <p:cNvCxnSpPr>
            <a:cxnSpLocks/>
            <a:stCxn id="38" idx="2"/>
            <a:endCxn id="36" idx="0"/>
          </p:cNvCxnSpPr>
          <p:nvPr/>
        </p:nvCxnSpPr>
        <p:spPr>
          <a:xfrm rot="5400000">
            <a:off x="4824561" y="4552517"/>
            <a:ext cx="198582" cy="2344301"/>
          </a:xfrm>
          <a:prstGeom prst="curvedConnector3">
            <a:avLst/>
          </a:prstGeom>
          <a:ln w="6350"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接點: 弧形 46">
            <a:extLst>
              <a:ext uri="{FF2B5EF4-FFF2-40B4-BE49-F238E27FC236}">
                <a16:creationId xmlns:a16="http://schemas.microsoft.com/office/drawing/2014/main" id="{4E026FCF-AA14-EAAB-7F18-7F2AD84162FA}"/>
              </a:ext>
            </a:extLst>
          </p:cNvPr>
          <p:cNvCxnSpPr>
            <a:cxnSpLocks/>
            <a:stCxn id="38" idx="2"/>
            <a:endCxn id="37" idx="0"/>
          </p:cNvCxnSpPr>
          <p:nvPr/>
        </p:nvCxnSpPr>
        <p:spPr>
          <a:xfrm rot="16200000" flipH="1">
            <a:off x="7168860" y="4552516"/>
            <a:ext cx="198582" cy="2344301"/>
          </a:xfrm>
          <a:prstGeom prst="curvedConnector3">
            <a:avLst>
              <a:gd name="adj1" fmla="val 50000"/>
            </a:avLst>
          </a:prstGeom>
          <a:ln w="6350"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B9DEAD0E-C308-C9F0-7C0D-4728BC5A8E7B}"/>
              </a:ext>
            </a:extLst>
          </p:cNvPr>
          <p:cNvSpPr txBox="1"/>
          <p:nvPr/>
        </p:nvSpPr>
        <p:spPr>
          <a:xfrm>
            <a:off x="10326017" y="3418368"/>
            <a:ext cx="333897" cy="121464"/>
          </a:xfrm>
          <a:custGeom>
            <a:avLst/>
            <a:gdLst/>
            <a:ahLst/>
            <a:cxnLst/>
            <a:rect l="l" t="t" r="r" b="b"/>
            <a:pathLst>
              <a:path w="421739" h="153419">
                <a:moveTo>
                  <a:pt x="334728" y="18803"/>
                </a:moveTo>
                <a:lnTo>
                  <a:pt x="334728" y="76610"/>
                </a:lnTo>
                <a:lnTo>
                  <a:pt x="371933" y="76610"/>
                </a:lnTo>
                <a:cubicBezTo>
                  <a:pt x="392735" y="76610"/>
                  <a:pt x="403136" y="66942"/>
                  <a:pt x="403136" y="47606"/>
                </a:cubicBezTo>
                <a:cubicBezTo>
                  <a:pt x="403136" y="37871"/>
                  <a:pt x="400269" y="30537"/>
                  <a:pt x="394535" y="25603"/>
                </a:cubicBezTo>
                <a:cubicBezTo>
                  <a:pt x="389201" y="21069"/>
                  <a:pt x="381667" y="18803"/>
                  <a:pt x="371933" y="18803"/>
                </a:cubicBezTo>
                <a:close/>
                <a:moveTo>
                  <a:pt x="316726" y="3200"/>
                </a:moveTo>
                <a:lnTo>
                  <a:pt x="370332" y="3200"/>
                </a:lnTo>
                <a:cubicBezTo>
                  <a:pt x="385934" y="3200"/>
                  <a:pt x="398069" y="6401"/>
                  <a:pt x="406737" y="12802"/>
                </a:cubicBezTo>
                <a:cubicBezTo>
                  <a:pt x="416738" y="20269"/>
                  <a:pt x="421739" y="31804"/>
                  <a:pt x="421739" y="47406"/>
                </a:cubicBezTo>
                <a:cubicBezTo>
                  <a:pt x="421739" y="63141"/>
                  <a:pt x="416738" y="74876"/>
                  <a:pt x="406737" y="82610"/>
                </a:cubicBezTo>
                <a:cubicBezTo>
                  <a:pt x="398469" y="89011"/>
                  <a:pt x="387468" y="92212"/>
                  <a:pt x="373733" y="92212"/>
                </a:cubicBezTo>
                <a:lnTo>
                  <a:pt x="334728" y="92212"/>
                </a:lnTo>
                <a:lnTo>
                  <a:pt x="334728" y="150219"/>
                </a:lnTo>
                <a:lnTo>
                  <a:pt x="316726" y="150219"/>
                </a:lnTo>
                <a:close/>
                <a:moveTo>
                  <a:pt x="0" y="3200"/>
                </a:moveTo>
                <a:lnTo>
                  <a:pt x="20203" y="3200"/>
                </a:lnTo>
                <a:lnTo>
                  <a:pt x="72810" y="102013"/>
                </a:lnTo>
                <a:lnTo>
                  <a:pt x="73210" y="102013"/>
                </a:lnTo>
                <a:lnTo>
                  <a:pt x="126216" y="3200"/>
                </a:lnTo>
                <a:lnTo>
                  <a:pt x="145819" y="3200"/>
                </a:lnTo>
                <a:lnTo>
                  <a:pt x="145819" y="150219"/>
                </a:lnTo>
                <a:lnTo>
                  <a:pt x="127816" y="150219"/>
                </a:lnTo>
                <a:lnTo>
                  <a:pt x="127816" y="34804"/>
                </a:lnTo>
                <a:lnTo>
                  <a:pt x="127416" y="34804"/>
                </a:lnTo>
                <a:lnTo>
                  <a:pt x="77410" y="130217"/>
                </a:lnTo>
                <a:lnTo>
                  <a:pt x="68609" y="130217"/>
                </a:lnTo>
                <a:lnTo>
                  <a:pt x="18403" y="34804"/>
                </a:lnTo>
                <a:lnTo>
                  <a:pt x="18003" y="34804"/>
                </a:lnTo>
                <a:lnTo>
                  <a:pt x="18003" y="150219"/>
                </a:lnTo>
                <a:lnTo>
                  <a:pt x="0" y="150219"/>
                </a:lnTo>
                <a:close/>
                <a:moveTo>
                  <a:pt x="233058" y="0"/>
                </a:moveTo>
                <a:cubicBezTo>
                  <a:pt x="243193" y="0"/>
                  <a:pt x="252927" y="1934"/>
                  <a:pt x="262262" y="5801"/>
                </a:cubicBezTo>
                <a:cubicBezTo>
                  <a:pt x="271330" y="9535"/>
                  <a:pt x="278597" y="14402"/>
                  <a:pt x="284064" y="20403"/>
                </a:cubicBezTo>
                <a:lnTo>
                  <a:pt x="272463" y="32004"/>
                </a:lnTo>
                <a:cubicBezTo>
                  <a:pt x="260995" y="21603"/>
                  <a:pt x="247593" y="16402"/>
                  <a:pt x="232258" y="16402"/>
                </a:cubicBezTo>
                <a:cubicBezTo>
                  <a:pt x="218390" y="16402"/>
                  <a:pt x="207055" y="21603"/>
                  <a:pt x="198254" y="32004"/>
                </a:cubicBezTo>
                <a:cubicBezTo>
                  <a:pt x="189053" y="42939"/>
                  <a:pt x="184452" y="57874"/>
                  <a:pt x="184452" y="76810"/>
                </a:cubicBezTo>
                <a:cubicBezTo>
                  <a:pt x="184452" y="95079"/>
                  <a:pt x="189119" y="109747"/>
                  <a:pt x="198454" y="120815"/>
                </a:cubicBezTo>
                <a:cubicBezTo>
                  <a:pt x="207522" y="131617"/>
                  <a:pt x="219256" y="137017"/>
                  <a:pt x="233658" y="137017"/>
                </a:cubicBezTo>
                <a:cubicBezTo>
                  <a:pt x="243793" y="137017"/>
                  <a:pt x="252727" y="134550"/>
                  <a:pt x="260461" y="129616"/>
                </a:cubicBezTo>
                <a:cubicBezTo>
                  <a:pt x="266996" y="125482"/>
                  <a:pt x="271863" y="120148"/>
                  <a:pt x="275063" y="113614"/>
                </a:cubicBezTo>
                <a:lnTo>
                  <a:pt x="288865" y="120615"/>
                </a:lnTo>
                <a:cubicBezTo>
                  <a:pt x="285265" y="129950"/>
                  <a:pt x="278397" y="137684"/>
                  <a:pt x="268263" y="143818"/>
                </a:cubicBezTo>
                <a:cubicBezTo>
                  <a:pt x="257728" y="150219"/>
                  <a:pt x="245860" y="153419"/>
                  <a:pt x="232658" y="153419"/>
                </a:cubicBezTo>
                <a:cubicBezTo>
                  <a:pt x="213322" y="153419"/>
                  <a:pt x="197454" y="146552"/>
                  <a:pt x="185052" y="132817"/>
                </a:cubicBezTo>
                <a:cubicBezTo>
                  <a:pt x="172251" y="118548"/>
                  <a:pt x="165850" y="99879"/>
                  <a:pt x="165850" y="76810"/>
                </a:cubicBezTo>
                <a:cubicBezTo>
                  <a:pt x="165850" y="52940"/>
                  <a:pt x="172384" y="34005"/>
                  <a:pt x="185452" y="20003"/>
                </a:cubicBezTo>
                <a:cubicBezTo>
                  <a:pt x="197854" y="6668"/>
                  <a:pt x="213722" y="0"/>
                  <a:pt x="23305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F0A12130-FD9B-C980-928B-470942DBC6CF}"/>
              </a:ext>
            </a:extLst>
          </p:cNvPr>
          <p:cNvSpPr txBox="1"/>
          <p:nvPr/>
        </p:nvSpPr>
        <p:spPr>
          <a:xfrm>
            <a:off x="10326016" y="4579696"/>
            <a:ext cx="333897" cy="121464"/>
          </a:xfrm>
          <a:custGeom>
            <a:avLst/>
            <a:gdLst/>
            <a:ahLst/>
            <a:cxnLst/>
            <a:rect l="l" t="t" r="r" b="b"/>
            <a:pathLst>
              <a:path w="421739" h="153419">
                <a:moveTo>
                  <a:pt x="334728" y="18802"/>
                </a:moveTo>
                <a:lnTo>
                  <a:pt x="334728" y="76610"/>
                </a:lnTo>
                <a:lnTo>
                  <a:pt x="371933" y="76610"/>
                </a:lnTo>
                <a:cubicBezTo>
                  <a:pt x="392735" y="76610"/>
                  <a:pt x="403136" y="66942"/>
                  <a:pt x="403136" y="47606"/>
                </a:cubicBezTo>
                <a:cubicBezTo>
                  <a:pt x="403136" y="37871"/>
                  <a:pt x="400270" y="30537"/>
                  <a:pt x="394535" y="25603"/>
                </a:cubicBezTo>
                <a:cubicBezTo>
                  <a:pt x="389201" y="21069"/>
                  <a:pt x="381667" y="18802"/>
                  <a:pt x="371933" y="18802"/>
                </a:cubicBezTo>
                <a:close/>
                <a:moveTo>
                  <a:pt x="316726" y="3200"/>
                </a:moveTo>
                <a:lnTo>
                  <a:pt x="370332" y="3200"/>
                </a:lnTo>
                <a:cubicBezTo>
                  <a:pt x="385934" y="3200"/>
                  <a:pt x="398069" y="6401"/>
                  <a:pt x="406737" y="12802"/>
                </a:cubicBezTo>
                <a:cubicBezTo>
                  <a:pt x="416738" y="20269"/>
                  <a:pt x="421739" y="31804"/>
                  <a:pt x="421739" y="47406"/>
                </a:cubicBezTo>
                <a:cubicBezTo>
                  <a:pt x="421739" y="63141"/>
                  <a:pt x="416738" y="74876"/>
                  <a:pt x="406737" y="82610"/>
                </a:cubicBezTo>
                <a:cubicBezTo>
                  <a:pt x="398469" y="89011"/>
                  <a:pt x="387468" y="92212"/>
                  <a:pt x="373733" y="92212"/>
                </a:cubicBezTo>
                <a:lnTo>
                  <a:pt x="334728" y="92212"/>
                </a:lnTo>
                <a:lnTo>
                  <a:pt x="334728" y="150219"/>
                </a:lnTo>
                <a:lnTo>
                  <a:pt x="316726" y="150219"/>
                </a:lnTo>
                <a:close/>
                <a:moveTo>
                  <a:pt x="0" y="3200"/>
                </a:moveTo>
                <a:lnTo>
                  <a:pt x="20203" y="3200"/>
                </a:lnTo>
                <a:lnTo>
                  <a:pt x="72810" y="102013"/>
                </a:lnTo>
                <a:lnTo>
                  <a:pt x="73210" y="102013"/>
                </a:lnTo>
                <a:lnTo>
                  <a:pt x="126216" y="3200"/>
                </a:lnTo>
                <a:lnTo>
                  <a:pt x="145819" y="3200"/>
                </a:lnTo>
                <a:lnTo>
                  <a:pt x="145819" y="150219"/>
                </a:lnTo>
                <a:lnTo>
                  <a:pt x="127816" y="150219"/>
                </a:lnTo>
                <a:lnTo>
                  <a:pt x="127816" y="34804"/>
                </a:lnTo>
                <a:lnTo>
                  <a:pt x="127416" y="34804"/>
                </a:lnTo>
                <a:lnTo>
                  <a:pt x="77410" y="130216"/>
                </a:lnTo>
                <a:lnTo>
                  <a:pt x="68609" y="130216"/>
                </a:lnTo>
                <a:lnTo>
                  <a:pt x="18403" y="34804"/>
                </a:lnTo>
                <a:lnTo>
                  <a:pt x="18003" y="34804"/>
                </a:lnTo>
                <a:lnTo>
                  <a:pt x="18003" y="150219"/>
                </a:lnTo>
                <a:lnTo>
                  <a:pt x="0" y="150219"/>
                </a:lnTo>
                <a:close/>
                <a:moveTo>
                  <a:pt x="233058" y="0"/>
                </a:moveTo>
                <a:cubicBezTo>
                  <a:pt x="243193" y="0"/>
                  <a:pt x="252927" y="1934"/>
                  <a:pt x="262262" y="5801"/>
                </a:cubicBezTo>
                <a:cubicBezTo>
                  <a:pt x="271330" y="9535"/>
                  <a:pt x="278597" y="14402"/>
                  <a:pt x="284064" y="20403"/>
                </a:cubicBezTo>
                <a:lnTo>
                  <a:pt x="272463" y="32004"/>
                </a:lnTo>
                <a:cubicBezTo>
                  <a:pt x="260995" y="21603"/>
                  <a:pt x="247593" y="16402"/>
                  <a:pt x="232258" y="16402"/>
                </a:cubicBezTo>
                <a:cubicBezTo>
                  <a:pt x="218390" y="16402"/>
                  <a:pt x="207055" y="21603"/>
                  <a:pt x="198254" y="32004"/>
                </a:cubicBezTo>
                <a:cubicBezTo>
                  <a:pt x="189053" y="42939"/>
                  <a:pt x="184452" y="57874"/>
                  <a:pt x="184452" y="76810"/>
                </a:cubicBezTo>
                <a:cubicBezTo>
                  <a:pt x="184452" y="95079"/>
                  <a:pt x="189119" y="109747"/>
                  <a:pt x="198454" y="120815"/>
                </a:cubicBezTo>
                <a:cubicBezTo>
                  <a:pt x="207522" y="131617"/>
                  <a:pt x="219256" y="137017"/>
                  <a:pt x="233658" y="137017"/>
                </a:cubicBezTo>
                <a:cubicBezTo>
                  <a:pt x="243793" y="137017"/>
                  <a:pt x="252727" y="134550"/>
                  <a:pt x="260462" y="129616"/>
                </a:cubicBezTo>
                <a:cubicBezTo>
                  <a:pt x="266996" y="125482"/>
                  <a:pt x="271863" y="120148"/>
                  <a:pt x="275063" y="113614"/>
                </a:cubicBezTo>
                <a:lnTo>
                  <a:pt x="288865" y="120615"/>
                </a:lnTo>
                <a:cubicBezTo>
                  <a:pt x="285265" y="129950"/>
                  <a:pt x="278397" y="137684"/>
                  <a:pt x="268262" y="143818"/>
                </a:cubicBezTo>
                <a:cubicBezTo>
                  <a:pt x="257728" y="150219"/>
                  <a:pt x="245860" y="153419"/>
                  <a:pt x="232658" y="153419"/>
                </a:cubicBezTo>
                <a:cubicBezTo>
                  <a:pt x="213322" y="153419"/>
                  <a:pt x="197454" y="146552"/>
                  <a:pt x="185052" y="132817"/>
                </a:cubicBezTo>
                <a:cubicBezTo>
                  <a:pt x="172250" y="118548"/>
                  <a:pt x="165850" y="99879"/>
                  <a:pt x="165850" y="76810"/>
                </a:cubicBezTo>
                <a:cubicBezTo>
                  <a:pt x="165850" y="52940"/>
                  <a:pt x="172384" y="34004"/>
                  <a:pt x="185452" y="20003"/>
                </a:cubicBezTo>
                <a:cubicBezTo>
                  <a:pt x="197854" y="6668"/>
                  <a:pt x="213722" y="0"/>
                  <a:pt x="23305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B668114F-3F79-42B3-913E-ED685E248C56}"/>
              </a:ext>
            </a:extLst>
          </p:cNvPr>
          <p:cNvSpPr txBox="1"/>
          <p:nvPr/>
        </p:nvSpPr>
        <p:spPr>
          <a:xfrm>
            <a:off x="2345567" y="1787948"/>
            <a:ext cx="7502113" cy="242280"/>
          </a:xfrm>
          <a:custGeom>
            <a:avLst/>
            <a:gdLst/>
            <a:ahLst/>
            <a:cxnLst/>
            <a:rect l="l" t="t" r="r" b="b"/>
            <a:pathLst>
              <a:path w="9475774" h="306019">
                <a:moveTo>
                  <a:pt x="8414994" y="161848"/>
                </a:moveTo>
                <a:cubicBezTo>
                  <a:pt x="8406257" y="161848"/>
                  <a:pt x="8399246" y="163880"/>
                  <a:pt x="8393963" y="167944"/>
                </a:cubicBezTo>
                <a:cubicBezTo>
                  <a:pt x="8388476" y="172008"/>
                  <a:pt x="8385733" y="177698"/>
                  <a:pt x="8385733" y="185013"/>
                </a:cubicBezTo>
                <a:cubicBezTo>
                  <a:pt x="8385733" y="191922"/>
                  <a:pt x="8388070" y="197307"/>
                  <a:pt x="8392743" y="201167"/>
                </a:cubicBezTo>
                <a:cubicBezTo>
                  <a:pt x="8397214" y="205028"/>
                  <a:pt x="8403615" y="206959"/>
                  <a:pt x="8411946" y="206959"/>
                </a:cubicBezTo>
                <a:cubicBezTo>
                  <a:pt x="8421903" y="206959"/>
                  <a:pt x="8430437" y="204114"/>
                  <a:pt x="8437549" y="198424"/>
                </a:cubicBezTo>
                <a:cubicBezTo>
                  <a:pt x="8444865" y="192532"/>
                  <a:pt x="8448522" y="185419"/>
                  <a:pt x="8448522" y="177088"/>
                </a:cubicBezTo>
                <a:lnTo>
                  <a:pt x="8448522" y="168249"/>
                </a:lnTo>
                <a:cubicBezTo>
                  <a:pt x="8439581" y="163982"/>
                  <a:pt x="8428405" y="161848"/>
                  <a:pt x="8414994" y="161848"/>
                </a:cubicBezTo>
                <a:close/>
                <a:moveTo>
                  <a:pt x="8053044" y="161848"/>
                </a:moveTo>
                <a:cubicBezTo>
                  <a:pt x="8044306" y="161848"/>
                  <a:pt x="8037296" y="163880"/>
                  <a:pt x="8032013" y="167944"/>
                </a:cubicBezTo>
                <a:cubicBezTo>
                  <a:pt x="8026526" y="172008"/>
                  <a:pt x="8023784" y="177698"/>
                  <a:pt x="8023784" y="185013"/>
                </a:cubicBezTo>
                <a:cubicBezTo>
                  <a:pt x="8023784" y="191922"/>
                  <a:pt x="8026120" y="197307"/>
                  <a:pt x="8030794" y="201167"/>
                </a:cubicBezTo>
                <a:cubicBezTo>
                  <a:pt x="8035264" y="205028"/>
                  <a:pt x="8041665" y="206959"/>
                  <a:pt x="8049996" y="206959"/>
                </a:cubicBezTo>
                <a:cubicBezTo>
                  <a:pt x="8059953" y="206959"/>
                  <a:pt x="8068487" y="204114"/>
                  <a:pt x="8075599" y="198424"/>
                </a:cubicBezTo>
                <a:cubicBezTo>
                  <a:pt x="8082915" y="192532"/>
                  <a:pt x="8086572" y="185419"/>
                  <a:pt x="8086572" y="177088"/>
                </a:cubicBezTo>
                <a:lnTo>
                  <a:pt x="8086572" y="168249"/>
                </a:lnTo>
                <a:cubicBezTo>
                  <a:pt x="8077631" y="163982"/>
                  <a:pt x="8066455" y="161848"/>
                  <a:pt x="8053044" y="161848"/>
                </a:cubicBezTo>
                <a:close/>
                <a:moveTo>
                  <a:pt x="7291044" y="161848"/>
                </a:moveTo>
                <a:cubicBezTo>
                  <a:pt x="7282306" y="161848"/>
                  <a:pt x="7275296" y="163880"/>
                  <a:pt x="7270013" y="167944"/>
                </a:cubicBezTo>
                <a:cubicBezTo>
                  <a:pt x="7264527" y="172008"/>
                  <a:pt x="7261784" y="177698"/>
                  <a:pt x="7261784" y="185013"/>
                </a:cubicBezTo>
                <a:cubicBezTo>
                  <a:pt x="7261784" y="191922"/>
                  <a:pt x="7264120" y="197307"/>
                  <a:pt x="7268794" y="201167"/>
                </a:cubicBezTo>
                <a:cubicBezTo>
                  <a:pt x="7273264" y="205028"/>
                  <a:pt x="7279665" y="206959"/>
                  <a:pt x="7287996" y="206959"/>
                </a:cubicBezTo>
                <a:cubicBezTo>
                  <a:pt x="7297954" y="206959"/>
                  <a:pt x="7306488" y="204114"/>
                  <a:pt x="7313600" y="198424"/>
                </a:cubicBezTo>
                <a:cubicBezTo>
                  <a:pt x="7320914" y="192532"/>
                  <a:pt x="7324572" y="185419"/>
                  <a:pt x="7324572" y="177088"/>
                </a:cubicBezTo>
                <a:lnTo>
                  <a:pt x="7324572" y="168249"/>
                </a:lnTo>
                <a:cubicBezTo>
                  <a:pt x="7315631" y="163982"/>
                  <a:pt x="7304455" y="161848"/>
                  <a:pt x="7291044" y="161848"/>
                </a:cubicBezTo>
                <a:close/>
                <a:moveTo>
                  <a:pt x="5147920" y="161848"/>
                </a:moveTo>
                <a:cubicBezTo>
                  <a:pt x="5139182" y="161848"/>
                  <a:pt x="5132171" y="163880"/>
                  <a:pt x="5126888" y="167944"/>
                </a:cubicBezTo>
                <a:cubicBezTo>
                  <a:pt x="5121401" y="172008"/>
                  <a:pt x="5118659" y="177698"/>
                  <a:pt x="5118659" y="185013"/>
                </a:cubicBezTo>
                <a:cubicBezTo>
                  <a:pt x="5118659" y="191922"/>
                  <a:pt x="5120995" y="197307"/>
                  <a:pt x="5125669" y="201167"/>
                </a:cubicBezTo>
                <a:cubicBezTo>
                  <a:pt x="5130139" y="205028"/>
                  <a:pt x="5136540" y="206959"/>
                  <a:pt x="5144872" y="206959"/>
                </a:cubicBezTo>
                <a:cubicBezTo>
                  <a:pt x="5154828" y="206959"/>
                  <a:pt x="5163362" y="204114"/>
                  <a:pt x="5170475" y="198424"/>
                </a:cubicBezTo>
                <a:cubicBezTo>
                  <a:pt x="5177790" y="192532"/>
                  <a:pt x="5181447" y="185419"/>
                  <a:pt x="5181447" y="177088"/>
                </a:cubicBezTo>
                <a:lnTo>
                  <a:pt x="5181447" y="168249"/>
                </a:lnTo>
                <a:cubicBezTo>
                  <a:pt x="5172506" y="163982"/>
                  <a:pt x="5161330" y="161848"/>
                  <a:pt x="5147920" y="161848"/>
                </a:cubicBezTo>
                <a:close/>
                <a:moveTo>
                  <a:pt x="3938244" y="161848"/>
                </a:moveTo>
                <a:cubicBezTo>
                  <a:pt x="3929507" y="161848"/>
                  <a:pt x="3922496" y="163880"/>
                  <a:pt x="3917214" y="167944"/>
                </a:cubicBezTo>
                <a:cubicBezTo>
                  <a:pt x="3911727" y="172008"/>
                  <a:pt x="3908984" y="177698"/>
                  <a:pt x="3908984" y="185013"/>
                </a:cubicBezTo>
                <a:cubicBezTo>
                  <a:pt x="3908984" y="191922"/>
                  <a:pt x="3911320" y="197307"/>
                  <a:pt x="3915994" y="201167"/>
                </a:cubicBezTo>
                <a:cubicBezTo>
                  <a:pt x="3920464" y="205028"/>
                  <a:pt x="3926865" y="206959"/>
                  <a:pt x="3935196" y="206959"/>
                </a:cubicBezTo>
                <a:cubicBezTo>
                  <a:pt x="3945153" y="206959"/>
                  <a:pt x="3953688" y="204114"/>
                  <a:pt x="3960800" y="198424"/>
                </a:cubicBezTo>
                <a:cubicBezTo>
                  <a:pt x="3968115" y="192532"/>
                  <a:pt x="3971773" y="185419"/>
                  <a:pt x="3971773" y="177088"/>
                </a:cubicBezTo>
                <a:lnTo>
                  <a:pt x="3971773" y="168249"/>
                </a:lnTo>
                <a:cubicBezTo>
                  <a:pt x="3962831" y="163982"/>
                  <a:pt x="3951656" y="161848"/>
                  <a:pt x="3938244" y="161848"/>
                </a:cubicBezTo>
                <a:close/>
                <a:moveTo>
                  <a:pt x="1814170" y="161848"/>
                </a:moveTo>
                <a:cubicBezTo>
                  <a:pt x="1805433" y="161848"/>
                  <a:pt x="1798422" y="163880"/>
                  <a:pt x="1793138" y="167944"/>
                </a:cubicBezTo>
                <a:cubicBezTo>
                  <a:pt x="1787652" y="172008"/>
                  <a:pt x="1784909" y="177698"/>
                  <a:pt x="1784909" y="185013"/>
                </a:cubicBezTo>
                <a:cubicBezTo>
                  <a:pt x="1784909" y="191922"/>
                  <a:pt x="1787246" y="197307"/>
                  <a:pt x="1791920" y="201167"/>
                </a:cubicBezTo>
                <a:cubicBezTo>
                  <a:pt x="1796389" y="205028"/>
                  <a:pt x="1802790" y="206959"/>
                  <a:pt x="1811122" y="206959"/>
                </a:cubicBezTo>
                <a:cubicBezTo>
                  <a:pt x="1821078" y="206959"/>
                  <a:pt x="1829613" y="204114"/>
                  <a:pt x="1836725" y="198424"/>
                </a:cubicBezTo>
                <a:cubicBezTo>
                  <a:pt x="1844041" y="192532"/>
                  <a:pt x="1847698" y="185419"/>
                  <a:pt x="1847698" y="177088"/>
                </a:cubicBezTo>
                <a:lnTo>
                  <a:pt x="1847698" y="168249"/>
                </a:lnTo>
                <a:cubicBezTo>
                  <a:pt x="1838757" y="163982"/>
                  <a:pt x="1827581" y="161848"/>
                  <a:pt x="1814170" y="161848"/>
                </a:cubicBezTo>
                <a:close/>
                <a:moveTo>
                  <a:pt x="6229045" y="120395"/>
                </a:moveTo>
                <a:lnTo>
                  <a:pt x="6343650" y="120395"/>
                </a:lnTo>
                <a:lnTo>
                  <a:pt x="6343650" y="155143"/>
                </a:lnTo>
                <a:lnTo>
                  <a:pt x="6229045" y="155143"/>
                </a:lnTo>
                <a:close/>
                <a:moveTo>
                  <a:pt x="3447745" y="120395"/>
                </a:moveTo>
                <a:lnTo>
                  <a:pt x="3562350" y="120395"/>
                </a:lnTo>
                <a:lnTo>
                  <a:pt x="3562350" y="155143"/>
                </a:lnTo>
                <a:lnTo>
                  <a:pt x="3447745" y="155143"/>
                </a:lnTo>
                <a:close/>
                <a:moveTo>
                  <a:pt x="8605037" y="106070"/>
                </a:moveTo>
                <a:cubicBezTo>
                  <a:pt x="8594064" y="106070"/>
                  <a:pt x="8584920" y="110235"/>
                  <a:pt x="8577605" y="118567"/>
                </a:cubicBezTo>
                <a:cubicBezTo>
                  <a:pt x="8569680" y="127711"/>
                  <a:pt x="8565718" y="139801"/>
                  <a:pt x="8565718" y="154838"/>
                </a:cubicBezTo>
                <a:cubicBezTo>
                  <a:pt x="8565718" y="169265"/>
                  <a:pt x="8569274" y="180746"/>
                  <a:pt x="8576386" y="189280"/>
                </a:cubicBezTo>
                <a:cubicBezTo>
                  <a:pt x="8583701" y="198018"/>
                  <a:pt x="8593353" y="202387"/>
                  <a:pt x="8605341" y="202387"/>
                </a:cubicBezTo>
                <a:cubicBezTo>
                  <a:pt x="8616924" y="202387"/>
                  <a:pt x="8626271" y="198119"/>
                  <a:pt x="8633383" y="189585"/>
                </a:cubicBezTo>
                <a:cubicBezTo>
                  <a:pt x="8640699" y="180847"/>
                  <a:pt x="8644356" y="169062"/>
                  <a:pt x="8644356" y="154228"/>
                </a:cubicBezTo>
                <a:cubicBezTo>
                  <a:pt x="8644356" y="139395"/>
                  <a:pt x="8640597" y="127609"/>
                  <a:pt x="8633079" y="118871"/>
                </a:cubicBezTo>
                <a:cubicBezTo>
                  <a:pt x="8625763" y="110337"/>
                  <a:pt x="8616416" y="106070"/>
                  <a:pt x="8605037" y="106070"/>
                </a:cubicBezTo>
                <a:close/>
                <a:moveTo>
                  <a:pt x="8243087" y="106070"/>
                </a:moveTo>
                <a:cubicBezTo>
                  <a:pt x="8232114" y="106070"/>
                  <a:pt x="8222970" y="110235"/>
                  <a:pt x="8215655" y="118567"/>
                </a:cubicBezTo>
                <a:cubicBezTo>
                  <a:pt x="8207730" y="127711"/>
                  <a:pt x="8203768" y="139903"/>
                  <a:pt x="8203768" y="155143"/>
                </a:cubicBezTo>
                <a:cubicBezTo>
                  <a:pt x="8203768" y="169164"/>
                  <a:pt x="8207425" y="180543"/>
                  <a:pt x="8214740" y="189280"/>
                </a:cubicBezTo>
                <a:cubicBezTo>
                  <a:pt x="8222056" y="198018"/>
                  <a:pt x="8231504" y="202387"/>
                  <a:pt x="8243087" y="202387"/>
                </a:cubicBezTo>
                <a:cubicBezTo>
                  <a:pt x="8254872" y="202387"/>
                  <a:pt x="8264321" y="198119"/>
                  <a:pt x="8271433" y="189585"/>
                </a:cubicBezTo>
                <a:cubicBezTo>
                  <a:pt x="8278749" y="180847"/>
                  <a:pt x="8282406" y="169164"/>
                  <a:pt x="8282406" y="154533"/>
                </a:cubicBezTo>
                <a:cubicBezTo>
                  <a:pt x="8282406" y="139699"/>
                  <a:pt x="8278647" y="127812"/>
                  <a:pt x="8271129" y="118871"/>
                </a:cubicBezTo>
                <a:cubicBezTo>
                  <a:pt x="8263813" y="110337"/>
                  <a:pt x="8254466" y="106070"/>
                  <a:pt x="8243087" y="106070"/>
                </a:cubicBezTo>
                <a:close/>
                <a:moveTo>
                  <a:pt x="7119137" y="106070"/>
                </a:moveTo>
                <a:cubicBezTo>
                  <a:pt x="7108164" y="106070"/>
                  <a:pt x="7099020" y="110235"/>
                  <a:pt x="7091705" y="118567"/>
                </a:cubicBezTo>
                <a:cubicBezTo>
                  <a:pt x="7083780" y="127711"/>
                  <a:pt x="7079818" y="139801"/>
                  <a:pt x="7079818" y="154838"/>
                </a:cubicBezTo>
                <a:cubicBezTo>
                  <a:pt x="7079818" y="169265"/>
                  <a:pt x="7083374" y="180746"/>
                  <a:pt x="7090486" y="189280"/>
                </a:cubicBezTo>
                <a:cubicBezTo>
                  <a:pt x="7097801" y="198018"/>
                  <a:pt x="7107452" y="202387"/>
                  <a:pt x="7119442" y="202387"/>
                </a:cubicBezTo>
                <a:cubicBezTo>
                  <a:pt x="7131024" y="202387"/>
                  <a:pt x="7140372" y="198119"/>
                  <a:pt x="7147484" y="189585"/>
                </a:cubicBezTo>
                <a:cubicBezTo>
                  <a:pt x="7154798" y="180847"/>
                  <a:pt x="7158456" y="169062"/>
                  <a:pt x="7158456" y="154228"/>
                </a:cubicBezTo>
                <a:cubicBezTo>
                  <a:pt x="7158456" y="139395"/>
                  <a:pt x="7154697" y="127609"/>
                  <a:pt x="7147178" y="118871"/>
                </a:cubicBezTo>
                <a:cubicBezTo>
                  <a:pt x="7139864" y="110337"/>
                  <a:pt x="7130516" y="106070"/>
                  <a:pt x="7119137" y="106070"/>
                </a:cubicBezTo>
                <a:close/>
                <a:moveTo>
                  <a:pt x="6920407" y="106070"/>
                </a:moveTo>
                <a:cubicBezTo>
                  <a:pt x="6909028" y="106070"/>
                  <a:pt x="6899783" y="110235"/>
                  <a:pt x="6892671" y="118567"/>
                </a:cubicBezTo>
                <a:cubicBezTo>
                  <a:pt x="6885153" y="127304"/>
                  <a:pt x="6881393" y="138887"/>
                  <a:pt x="6881393" y="153314"/>
                </a:cubicBezTo>
                <a:cubicBezTo>
                  <a:pt x="6881393" y="168351"/>
                  <a:pt x="6885051" y="180339"/>
                  <a:pt x="6892366" y="189280"/>
                </a:cubicBezTo>
                <a:cubicBezTo>
                  <a:pt x="6899478" y="198018"/>
                  <a:pt x="6908724" y="202387"/>
                  <a:pt x="6920103" y="202387"/>
                </a:cubicBezTo>
                <a:cubicBezTo>
                  <a:pt x="6932092" y="202387"/>
                  <a:pt x="6941744" y="198018"/>
                  <a:pt x="6949059" y="189280"/>
                </a:cubicBezTo>
                <a:cubicBezTo>
                  <a:pt x="6956374" y="180543"/>
                  <a:pt x="6960032" y="169062"/>
                  <a:pt x="6960032" y="154838"/>
                </a:cubicBezTo>
                <a:cubicBezTo>
                  <a:pt x="6960032" y="139395"/>
                  <a:pt x="6956171" y="127304"/>
                  <a:pt x="6948449" y="118567"/>
                </a:cubicBezTo>
                <a:cubicBezTo>
                  <a:pt x="6941134" y="110235"/>
                  <a:pt x="6931787" y="106070"/>
                  <a:pt x="6920407" y="106070"/>
                </a:cubicBezTo>
                <a:close/>
                <a:moveTo>
                  <a:pt x="5510707" y="106070"/>
                </a:moveTo>
                <a:cubicBezTo>
                  <a:pt x="5499328" y="106070"/>
                  <a:pt x="5490083" y="110235"/>
                  <a:pt x="5482971" y="118567"/>
                </a:cubicBezTo>
                <a:cubicBezTo>
                  <a:pt x="5475453" y="127304"/>
                  <a:pt x="5471693" y="138887"/>
                  <a:pt x="5471693" y="153314"/>
                </a:cubicBezTo>
                <a:cubicBezTo>
                  <a:pt x="5471693" y="168351"/>
                  <a:pt x="5475351" y="180339"/>
                  <a:pt x="5482666" y="189280"/>
                </a:cubicBezTo>
                <a:cubicBezTo>
                  <a:pt x="5489778" y="198018"/>
                  <a:pt x="5499024" y="202387"/>
                  <a:pt x="5510403" y="202387"/>
                </a:cubicBezTo>
                <a:cubicBezTo>
                  <a:pt x="5522392" y="202387"/>
                  <a:pt x="5532043" y="198018"/>
                  <a:pt x="5539359" y="189280"/>
                </a:cubicBezTo>
                <a:cubicBezTo>
                  <a:pt x="5546674" y="180543"/>
                  <a:pt x="5550332" y="169062"/>
                  <a:pt x="5550332" y="154838"/>
                </a:cubicBezTo>
                <a:cubicBezTo>
                  <a:pt x="5550332" y="139395"/>
                  <a:pt x="5546471" y="127304"/>
                  <a:pt x="5538749" y="118567"/>
                </a:cubicBezTo>
                <a:cubicBezTo>
                  <a:pt x="5531434" y="110235"/>
                  <a:pt x="5522087" y="106070"/>
                  <a:pt x="5510707" y="106070"/>
                </a:cubicBezTo>
                <a:close/>
                <a:moveTo>
                  <a:pt x="4491228" y="106070"/>
                </a:moveTo>
                <a:cubicBezTo>
                  <a:pt x="4478833" y="106070"/>
                  <a:pt x="4469181" y="110642"/>
                  <a:pt x="4462272" y="119786"/>
                </a:cubicBezTo>
                <a:cubicBezTo>
                  <a:pt x="4455769" y="128320"/>
                  <a:pt x="4452518" y="139801"/>
                  <a:pt x="4452518" y="154228"/>
                </a:cubicBezTo>
                <a:cubicBezTo>
                  <a:pt x="4452518" y="168452"/>
                  <a:pt x="4455769" y="179933"/>
                  <a:pt x="4462272" y="188671"/>
                </a:cubicBezTo>
                <a:cubicBezTo>
                  <a:pt x="4469181" y="197815"/>
                  <a:pt x="4478833" y="202387"/>
                  <a:pt x="4491228" y="202387"/>
                </a:cubicBezTo>
                <a:cubicBezTo>
                  <a:pt x="4503623" y="202387"/>
                  <a:pt x="4513275" y="197815"/>
                  <a:pt x="4520184" y="188671"/>
                </a:cubicBezTo>
                <a:cubicBezTo>
                  <a:pt x="4526686" y="180136"/>
                  <a:pt x="4529938" y="168656"/>
                  <a:pt x="4529938" y="154228"/>
                </a:cubicBezTo>
                <a:cubicBezTo>
                  <a:pt x="4529938" y="139801"/>
                  <a:pt x="4526686" y="128320"/>
                  <a:pt x="4520184" y="119786"/>
                </a:cubicBezTo>
                <a:cubicBezTo>
                  <a:pt x="4513275" y="110642"/>
                  <a:pt x="4503623" y="106070"/>
                  <a:pt x="4491228" y="106070"/>
                </a:cubicBezTo>
                <a:close/>
                <a:moveTo>
                  <a:pt x="4119753" y="106070"/>
                </a:moveTo>
                <a:cubicBezTo>
                  <a:pt x="4107968" y="106070"/>
                  <a:pt x="4098518" y="110540"/>
                  <a:pt x="4091406" y="119481"/>
                </a:cubicBezTo>
                <a:cubicBezTo>
                  <a:pt x="4084498" y="128219"/>
                  <a:pt x="4081043" y="139395"/>
                  <a:pt x="4081043" y="153009"/>
                </a:cubicBezTo>
                <a:cubicBezTo>
                  <a:pt x="4081043" y="167233"/>
                  <a:pt x="4084498" y="178815"/>
                  <a:pt x="4091406" y="187756"/>
                </a:cubicBezTo>
                <a:cubicBezTo>
                  <a:pt x="4098518" y="196900"/>
                  <a:pt x="4107764" y="201472"/>
                  <a:pt x="4119143" y="201472"/>
                </a:cubicBezTo>
                <a:cubicBezTo>
                  <a:pt x="4131132" y="201472"/>
                  <a:pt x="4140784" y="197002"/>
                  <a:pt x="4148100" y="188061"/>
                </a:cubicBezTo>
                <a:cubicBezTo>
                  <a:pt x="4155211" y="179323"/>
                  <a:pt x="4158767" y="168148"/>
                  <a:pt x="4158767" y="154533"/>
                </a:cubicBezTo>
                <a:cubicBezTo>
                  <a:pt x="4158767" y="139903"/>
                  <a:pt x="4155008" y="128117"/>
                  <a:pt x="4147490" y="119176"/>
                </a:cubicBezTo>
                <a:cubicBezTo>
                  <a:pt x="4140174" y="110439"/>
                  <a:pt x="4130929" y="106070"/>
                  <a:pt x="4119753" y="106070"/>
                </a:cubicBezTo>
                <a:close/>
                <a:moveTo>
                  <a:pt x="3672383" y="106070"/>
                </a:moveTo>
                <a:cubicBezTo>
                  <a:pt x="3661004" y="106070"/>
                  <a:pt x="3651758" y="110235"/>
                  <a:pt x="3644646" y="118567"/>
                </a:cubicBezTo>
                <a:cubicBezTo>
                  <a:pt x="3637127" y="127304"/>
                  <a:pt x="3633368" y="138887"/>
                  <a:pt x="3633368" y="153314"/>
                </a:cubicBezTo>
                <a:cubicBezTo>
                  <a:pt x="3633368" y="168351"/>
                  <a:pt x="3637026" y="180339"/>
                  <a:pt x="3644341" y="189280"/>
                </a:cubicBezTo>
                <a:cubicBezTo>
                  <a:pt x="3651453" y="198018"/>
                  <a:pt x="3660698" y="202387"/>
                  <a:pt x="3672078" y="202387"/>
                </a:cubicBezTo>
                <a:cubicBezTo>
                  <a:pt x="3684066" y="202387"/>
                  <a:pt x="3693718" y="198018"/>
                  <a:pt x="3701034" y="189280"/>
                </a:cubicBezTo>
                <a:cubicBezTo>
                  <a:pt x="3708349" y="180543"/>
                  <a:pt x="3712007" y="169062"/>
                  <a:pt x="3712007" y="154838"/>
                </a:cubicBezTo>
                <a:cubicBezTo>
                  <a:pt x="3712007" y="139395"/>
                  <a:pt x="3708146" y="127304"/>
                  <a:pt x="3700424" y="118567"/>
                </a:cubicBezTo>
                <a:cubicBezTo>
                  <a:pt x="3693109" y="110235"/>
                  <a:pt x="3683762" y="106070"/>
                  <a:pt x="3672383" y="106070"/>
                </a:cubicBezTo>
                <a:close/>
                <a:moveTo>
                  <a:pt x="2004213" y="106070"/>
                </a:moveTo>
                <a:cubicBezTo>
                  <a:pt x="1993240" y="106070"/>
                  <a:pt x="1984096" y="110235"/>
                  <a:pt x="1976780" y="118567"/>
                </a:cubicBezTo>
                <a:cubicBezTo>
                  <a:pt x="1968856" y="127711"/>
                  <a:pt x="1964893" y="139801"/>
                  <a:pt x="1964893" y="154838"/>
                </a:cubicBezTo>
                <a:cubicBezTo>
                  <a:pt x="1964893" y="169265"/>
                  <a:pt x="1968450" y="180746"/>
                  <a:pt x="1975561" y="189280"/>
                </a:cubicBezTo>
                <a:cubicBezTo>
                  <a:pt x="1982876" y="198018"/>
                  <a:pt x="1992529" y="202387"/>
                  <a:pt x="2004518" y="202387"/>
                </a:cubicBezTo>
                <a:cubicBezTo>
                  <a:pt x="2016100" y="202387"/>
                  <a:pt x="2025447" y="198119"/>
                  <a:pt x="2032559" y="189585"/>
                </a:cubicBezTo>
                <a:cubicBezTo>
                  <a:pt x="2039874" y="180847"/>
                  <a:pt x="2043532" y="169062"/>
                  <a:pt x="2043532" y="154228"/>
                </a:cubicBezTo>
                <a:cubicBezTo>
                  <a:pt x="2043532" y="139395"/>
                  <a:pt x="2039772" y="127609"/>
                  <a:pt x="2032254" y="118871"/>
                </a:cubicBezTo>
                <a:cubicBezTo>
                  <a:pt x="2024939" y="110337"/>
                  <a:pt x="2015592" y="106070"/>
                  <a:pt x="2004213" y="106070"/>
                </a:cubicBezTo>
                <a:close/>
                <a:moveTo>
                  <a:pt x="881253" y="106070"/>
                </a:moveTo>
                <a:cubicBezTo>
                  <a:pt x="869468" y="106070"/>
                  <a:pt x="860018" y="110540"/>
                  <a:pt x="852907" y="119481"/>
                </a:cubicBezTo>
                <a:cubicBezTo>
                  <a:pt x="845998" y="128219"/>
                  <a:pt x="842544" y="139395"/>
                  <a:pt x="842544" y="153009"/>
                </a:cubicBezTo>
                <a:cubicBezTo>
                  <a:pt x="842544" y="167233"/>
                  <a:pt x="845998" y="178815"/>
                  <a:pt x="852907" y="187756"/>
                </a:cubicBezTo>
                <a:cubicBezTo>
                  <a:pt x="860018" y="196900"/>
                  <a:pt x="869265" y="201472"/>
                  <a:pt x="880643" y="201472"/>
                </a:cubicBezTo>
                <a:cubicBezTo>
                  <a:pt x="892633" y="201472"/>
                  <a:pt x="902284" y="197002"/>
                  <a:pt x="909599" y="188061"/>
                </a:cubicBezTo>
                <a:cubicBezTo>
                  <a:pt x="916712" y="179323"/>
                  <a:pt x="920268" y="168148"/>
                  <a:pt x="920268" y="154533"/>
                </a:cubicBezTo>
                <a:cubicBezTo>
                  <a:pt x="920268" y="139903"/>
                  <a:pt x="916508" y="128117"/>
                  <a:pt x="908990" y="119176"/>
                </a:cubicBezTo>
                <a:cubicBezTo>
                  <a:pt x="901675" y="110439"/>
                  <a:pt x="892429" y="106070"/>
                  <a:pt x="881253" y="106070"/>
                </a:cubicBezTo>
                <a:close/>
                <a:moveTo>
                  <a:pt x="9244812" y="103022"/>
                </a:moveTo>
                <a:cubicBezTo>
                  <a:pt x="9234449" y="103022"/>
                  <a:pt x="9225711" y="106375"/>
                  <a:pt x="9218599" y="113080"/>
                </a:cubicBezTo>
                <a:cubicBezTo>
                  <a:pt x="9211894" y="119583"/>
                  <a:pt x="9207627" y="128015"/>
                  <a:pt x="9205798" y="138379"/>
                </a:cubicBezTo>
                <a:lnTo>
                  <a:pt x="9279864" y="138379"/>
                </a:lnTo>
                <a:cubicBezTo>
                  <a:pt x="9279458" y="128219"/>
                  <a:pt x="9275902" y="119786"/>
                  <a:pt x="9269196" y="113080"/>
                </a:cubicBezTo>
                <a:cubicBezTo>
                  <a:pt x="9262490" y="106375"/>
                  <a:pt x="9254362" y="103022"/>
                  <a:pt x="9244812" y="103022"/>
                </a:cubicBezTo>
                <a:close/>
                <a:moveTo>
                  <a:pt x="6739738" y="103022"/>
                </a:moveTo>
                <a:cubicBezTo>
                  <a:pt x="6729374" y="103022"/>
                  <a:pt x="6720636" y="106375"/>
                  <a:pt x="6713525" y="113080"/>
                </a:cubicBezTo>
                <a:cubicBezTo>
                  <a:pt x="6706819" y="119583"/>
                  <a:pt x="6702552" y="128015"/>
                  <a:pt x="6700723" y="138379"/>
                </a:cubicBezTo>
                <a:lnTo>
                  <a:pt x="6774790" y="138379"/>
                </a:lnTo>
                <a:cubicBezTo>
                  <a:pt x="6774383" y="128219"/>
                  <a:pt x="6770827" y="119786"/>
                  <a:pt x="6764122" y="113080"/>
                </a:cubicBezTo>
                <a:cubicBezTo>
                  <a:pt x="6757416" y="106375"/>
                  <a:pt x="6749288" y="103022"/>
                  <a:pt x="6739738" y="103022"/>
                </a:cubicBezTo>
                <a:close/>
                <a:moveTo>
                  <a:pt x="6558763" y="103022"/>
                </a:moveTo>
                <a:cubicBezTo>
                  <a:pt x="6548399" y="103022"/>
                  <a:pt x="6539661" y="106375"/>
                  <a:pt x="6532550" y="113080"/>
                </a:cubicBezTo>
                <a:cubicBezTo>
                  <a:pt x="6525844" y="119583"/>
                  <a:pt x="6521577" y="128015"/>
                  <a:pt x="6519748" y="138379"/>
                </a:cubicBezTo>
                <a:lnTo>
                  <a:pt x="6593815" y="138379"/>
                </a:lnTo>
                <a:cubicBezTo>
                  <a:pt x="6593408" y="128219"/>
                  <a:pt x="6589852" y="119786"/>
                  <a:pt x="6583147" y="113080"/>
                </a:cubicBezTo>
                <a:cubicBezTo>
                  <a:pt x="6576441" y="106375"/>
                  <a:pt x="6568313" y="103022"/>
                  <a:pt x="6558763" y="103022"/>
                </a:cubicBezTo>
                <a:close/>
                <a:moveTo>
                  <a:pt x="5939638" y="103022"/>
                </a:moveTo>
                <a:cubicBezTo>
                  <a:pt x="5929274" y="103022"/>
                  <a:pt x="5920536" y="106375"/>
                  <a:pt x="5913425" y="113080"/>
                </a:cubicBezTo>
                <a:cubicBezTo>
                  <a:pt x="5906719" y="119583"/>
                  <a:pt x="5902451" y="128015"/>
                  <a:pt x="5900623" y="138379"/>
                </a:cubicBezTo>
                <a:lnTo>
                  <a:pt x="5974690" y="138379"/>
                </a:lnTo>
                <a:cubicBezTo>
                  <a:pt x="5974283" y="128219"/>
                  <a:pt x="5970727" y="119786"/>
                  <a:pt x="5964022" y="113080"/>
                </a:cubicBezTo>
                <a:cubicBezTo>
                  <a:pt x="5957316" y="106375"/>
                  <a:pt x="5949188" y="103022"/>
                  <a:pt x="5939638" y="103022"/>
                </a:cubicBezTo>
                <a:close/>
                <a:moveTo>
                  <a:pt x="3158337" y="103022"/>
                </a:moveTo>
                <a:cubicBezTo>
                  <a:pt x="3147975" y="103022"/>
                  <a:pt x="3139236" y="106375"/>
                  <a:pt x="3132124" y="113080"/>
                </a:cubicBezTo>
                <a:cubicBezTo>
                  <a:pt x="3125419" y="119583"/>
                  <a:pt x="3121152" y="128015"/>
                  <a:pt x="3119323" y="138379"/>
                </a:cubicBezTo>
                <a:lnTo>
                  <a:pt x="3193389" y="138379"/>
                </a:lnTo>
                <a:cubicBezTo>
                  <a:pt x="3192983" y="128219"/>
                  <a:pt x="3189427" y="119786"/>
                  <a:pt x="3182721" y="113080"/>
                </a:cubicBezTo>
                <a:cubicBezTo>
                  <a:pt x="3176015" y="106375"/>
                  <a:pt x="3167887" y="103022"/>
                  <a:pt x="3158337" y="103022"/>
                </a:cubicBezTo>
                <a:close/>
                <a:moveTo>
                  <a:pt x="1072363" y="103022"/>
                </a:moveTo>
                <a:cubicBezTo>
                  <a:pt x="1061999" y="103022"/>
                  <a:pt x="1053262" y="106375"/>
                  <a:pt x="1046150" y="113080"/>
                </a:cubicBezTo>
                <a:cubicBezTo>
                  <a:pt x="1039445" y="119583"/>
                  <a:pt x="1035177" y="128015"/>
                  <a:pt x="1033349" y="138379"/>
                </a:cubicBezTo>
                <a:lnTo>
                  <a:pt x="1107415" y="138379"/>
                </a:lnTo>
                <a:cubicBezTo>
                  <a:pt x="1107008" y="128219"/>
                  <a:pt x="1103453" y="119786"/>
                  <a:pt x="1096747" y="113080"/>
                </a:cubicBezTo>
                <a:cubicBezTo>
                  <a:pt x="1090041" y="106375"/>
                  <a:pt x="1081913" y="103022"/>
                  <a:pt x="1072363" y="103022"/>
                </a:cubicBezTo>
                <a:close/>
                <a:moveTo>
                  <a:pt x="462763" y="103022"/>
                </a:moveTo>
                <a:cubicBezTo>
                  <a:pt x="452400" y="103022"/>
                  <a:pt x="443662" y="106375"/>
                  <a:pt x="436550" y="113080"/>
                </a:cubicBezTo>
                <a:cubicBezTo>
                  <a:pt x="429844" y="119583"/>
                  <a:pt x="425577" y="128015"/>
                  <a:pt x="423748" y="138379"/>
                </a:cubicBezTo>
                <a:lnTo>
                  <a:pt x="497815" y="138379"/>
                </a:lnTo>
                <a:cubicBezTo>
                  <a:pt x="497408" y="128219"/>
                  <a:pt x="493852" y="119786"/>
                  <a:pt x="487147" y="113080"/>
                </a:cubicBezTo>
                <a:cubicBezTo>
                  <a:pt x="480441" y="106375"/>
                  <a:pt x="472313" y="103022"/>
                  <a:pt x="462763" y="103022"/>
                </a:cubicBezTo>
                <a:close/>
                <a:moveTo>
                  <a:pt x="9091726" y="72847"/>
                </a:moveTo>
                <a:lnTo>
                  <a:pt x="9133484" y="72847"/>
                </a:lnTo>
                <a:lnTo>
                  <a:pt x="9133484" y="236219"/>
                </a:lnTo>
                <a:lnTo>
                  <a:pt x="9091726" y="236219"/>
                </a:lnTo>
                <a:close/>
                <a:moveTo>
                  <a:pt x="8882176" y="72847"/>
                </a:moveTo>
                <a:lnTo>
                  <a:pt x="8923934" y="72847"/>
                </a:lnTo>
                <a:lnTo>
                  <a:pt x="8923934" y="236219"/>
                </a:lnTo>
                <a:lnTo>
                  <a:pt x="8882176" y="236219"/>
                </a:lnTo>
                <a:close/>
                <a:moveTo>
                  <a:pt x="8720251" y="72847"/>
                </a:moveTo>
                <a:lnTo>
                  <a:pt x="8762009" y="72847"/>
                </a:lnTo>
                <a:lnTo>
                  <a:pt x="8762009" y="236219"/>
                </a:lnTo>
                <a:lnTo>
                  <a:pt x="8720251" y="236219"/>
                </a:lnTo>
                <a:close/>
                <a:moveTo>
                  <a:pt x="4757852" y="72847"/>
                </a:moveTo>
                <a:lnTo>
                  <a:pt x="4799609" y="72847"/>
                </a:lnTo>
                <a:lnTo>
                  <a:pt x="4799609" y="236219"/>
                </a:lnTo>
                <a:lnTo>
                  <a:pt x="4757852" y="236219"/>
                </a:lnTo>
                <a:close/>
                <a:moveTo>
                  <a:pt x="3795826" y="72847"/>
                </a:moveTo>
                <a:lnTo>
                  <a:pt x="3837584" y="72847"/>
                </a:lnTo>
                <a:lnTo>
                  <a:pt x="3837584" y="236219"/>
                </a:lnTo>
                <a:lnTo>
                  <a:pt x="3795826" y="236219"/>
                </a:lnTo>
                <a:close/>
                <a:moveTo>
                  <a:pt x="2452802" y="72847"/>
                </a:moveTo>
                <a:lnTo>
                  <a:pt x="2494559" y="72847"/>
                </a:lnTo>
                <a:lnTo>
                  <a:pt x="2494559" y="236219"/>
                </a:lnTo>
                <a:lnTo>
                  <a:pt x="2452802" y="236219"/>
                </a:lnTo>
                <a:close/>
                <a:moveTo>
                  <a:pt x="2185035" y="72847"/>
                </a:moveTo>
                <a:lnTo>
                  <a:pt x="2228621" y="72847"/>
                </a:lnTo>
                <a:lnTo>
                  <a:pt x="2254834" y="178612"/>
                </a:lnTo>
                <a:lnTo>
                  <a:pt x="2256054" y="178612"/>
                </a:lnTo>
                <a:lnTo>
                  <a:pt x="2286533" y="72847"/>
                </a:lnTo>
                <a:lnTo>
                  <a:pt x="2324938" y="72847"/>
                </a:lnTo>
                <a:lnTo>
                  <a:pt x="2355723" y="178612"/>
                </a:lnTo>
                <a:lnTo>
                  <a:pt x="2356637" y="178612"/>
                </a:lnTo>
                <a:lnTo>
                  <a:pt x="2382545" y="72847"/>
                </a:lnTo>
                <a:lnTo>
                  <a:pt x="2424913" y="72847"/>
                </a:lnTo>
                <a:lnTo>
                  <a:pt x="2378278" y="236219"/>
                </a:lnTo>
                <a:lnTo>
                  <a:pt x="2336825" y="236219"/>
                </a:lnTo>
                <a:lnTo>
                  <a:pt x="2305126" y="120395"/>
                </a:lnTo>
                <a:lnTo>
                  <a:pt x="2304212" y="120395"/>
                </a:lnTo>
                <a:lnTo>
                  <a:pt x="2273732" y="236219"/>
                </a:lnTo>
                <a:lnTo>
                  <a:pt x="2232584" y="236219"/>
                </a:lnTo>
                <a:close/>
                <a:moveTo>
                  <a:pt x="728777" y="72847"/>
                </a:moveTo>
                <a:lnTo>
                  <a:pt x="770535" y="72847"/>
                </a:lnTo>
                <a:lnTo>
                  <a:pt x="770535" y="236219"/>
                </a:lnTo>
                <a:lnTo>
                  <a:pt x="728777" y="236219"/>
                </a:lnTo>
                <a:close/>
                <a:moveTo>
                  <a:pt x="9410242" y="69799"/>
                </a:moveTo>
                <a:cubicBezTo>
                  <a:pt x="9423247" y="69799"/>
                  <a:pt x="9435540" y="72440"/>
                  <a:pt x="9447123" y="77724"/>
                </a:cubicBezTo>
                <a:cubicBezTo>
                  <a:pt x="9457892" y="82600"/>
                  <a:pt x="9466224" y="88798"/>
                  <a:pt x="9472117" y="96316"/>
                </a:cubicBezTo>
                <a:lnTo>
                  <a:pt x="9448648" y="121005"/>
                </a:lnTo>
                <a:cubicBezTo>
                  <a:pt x="9438284" y="110845"/>
                  <a:pt x="9425380" y="105156"/>
                  <a:pt x="9409938" y="103936"/>
                </a:cubicBezTo>
                <a:cubicBezTo>
                  <a:pt x="9403638" y="103936"/>
                  <a:pt x="9398660" y="105054"/>
                  <a:pt x="9395003" y="107289"/>
                </a:cubicBezTo>
                <a:cubicBezTo>
                  <a:pt x="9390938" y="109728"/>
                  <a:pt x="9388906" y="113284"/>
                  <a:pt x="9388906" y="117957"/>
                </a:cubicBezTo>
                <a:cubicBezTo>
                  <a:pt x="9388906" y="122631"/>
                  <a:pt x="9391244" y="126390"/>
                  <a:pt x="9395917" y="129235"/>
                </a:cubicBezTo>
                <a:cubicBezTo>
                  <a:pt x="9398762" y="130860"/>
                  <a:pt x="9406077" y="133604"/>
                  <a:pt x="9417862" y="137464"/>
                </a:cubicBezTo>
                <a:cubicBezTo>
                  <a:pt x="9437980" y="143967"/>
                  <a:pt x="9452102" y="150469"/>
                  <a:pt x="9460229" y="156972"/>
                </a:cubicBezTo>
                <a:cubicBezTo>
                  <a:pt x="9470593" y="165303"/>
                  <a:pt x="9475774" y="176377"/>
                  <a:pt x="9475774" y="190195"/>
                </a:cubicBezTo>
                <a:cubicBezTo>
                  <a:pt x="9475774" y="205028"/>
                  <a:pt x="9469475" y="216915"/>
                  <a:pt x="9456877" y="225856"/>
                </a:cubicBezTo>
                <a:cubicBezTo>
                  <a:pt x="9444685" y="234594"/>
                  <a:pt x="9429343" y="238963"/>
                  <a:pt x="9410852" y="238963"/>
                </a:cubicBezTo>
                <a:cubicBezTo>
                  <a:pt x="9396222" y="238963"/>
                  <a:pt x="9382201" y="235711"/>
                  <a:pt x="9368790" y="229209"/>
                </a:cubicBezTo>
                <a:cubicBezTo>
                  <a:pt x="9356191" y="223113"/>
                  <a:pt x="9346743" y="215696"/>
                  <a:pt x="9340443" y="206959"/>
                </a:cubicBezTo>
                <a:lnTo>
                  <a:pt x="9365132" y="181355"/>
                </a:lnTo>
                <a:cubicBezTo>
                  <a:pt x="9379153" y="196392"/>
                  <a:pt x="9394697" y="203911"/>
                  <a:pt x="9411766" y="203911"/>
                </a:cubicBezTo>
                <a:cubicBezTo>
                  <a:pt x="9427006" y="203911"/>
                  <a:pt x="9434626" y="198932"/>
                  <a:pt x="9434626" y="188976"/>
                </a:cubicBezTo>
                <a:cubicBezTo>
                  <a:pt x="9434626" y="184099"/>
                  <a:pt x="9431781" y="179933"/>
                  <a:pt x="9426092" y="176479"/>
                </a:cubicBezTo>
                <a:cubicBezTo>
                  <a:pt x="9421216" y="173634"/>
                  <a:pt x="9412681" y="170484"/>
                  <a:pt x="9400489" y="167030"/>
                </a:cubicBezTo>
                <a:cubicBezTo>
                  <a:pt x="9382404" y="161950"/>
                  <a:pt x="9369399" y="155854"/>
                  <a:pt x="9361474" y="148742"/>
                </a:cubicBezTo>
                <a:cubicBezTo>
                  <a:pt x="9352534" y="140817"/>
                  <a:pt x="9348063" y="130454"/>
                  <a:pt x="9348063" y="117652"/>
                </a:cubicBezTo>
                <a:cubicBezTo>
                  <a:pt x="9348469" y="102615"/>
                  <a:pt x="9354464" y="90932"/>
                  <a:pt x="9366046" y="82600"/>
                </a:cubicBezTo>
                <a:cubicBezTo>
                  <a:pt x="9378035" y="74269"/>
                  <a:pt x="9392767" y="70002"/>
                  <a:pt x="9410242" y="69799"/>
                </a:cubicBezTo>
                <a:close/>
                <a:moveTo>
                  <a:pt x="9244507" y="69799"/>
                </a:moveTo>
                <a:cubicBezTo>
                  <a:pt x="9267063" y="69799"/>
                  <a:pt x="9285554" y="77622"/>
                  <a:pt x="9299981" y="93268"/>
                </a:cubicBezTo>
                <a:cubicBezTo>
                  <a:pt x="9314408" y="108915"/>
                  <a:pt x="9321622" y="128930"/>
                  <a:pt x="9321622" y="153314"/>
                </a:cubicBezTo>
                <a:cubicBezTo>
                  <a:pt x="9321622" y="158394"/>
                  <a:pt x="9321317" y="163169"/>
                  <a:pt x="9320707" y="167640"/>
                </a:cubicBezTo>
                <a:lnTo>
                  <a:pt x="9205798" y="167640"/>
                </a:lnTo>
                <a:cubicBezTo>
                  <a:pt x="9207627" y="178815"/>
                  <a:pt x="9211894" y="187553"/>
                  <a:pt x="9218599" y="193852"/>
                </a:cubicBezTo>
                <a:cubicBezTo>
                  <a:pt x="9226118" y="200761"/>
                  <a:pt x="9235872" y="204215"/>
                  <a:pt x="9247860" y="204215"/>
                </a:cubicBezTo>
                <a:cubicBezTo>
                  <a:pt x="9266555" y="203606"/>
                  <a:pt x="9281083" y="197408"/>
                  <a:pt x="9291447" y="185623"/>
                </a:cubicBezTo>
                <a:lnTo>
                  <a:pt x="9314612" y="209397"/>
                </a:lnTo>
                <a:cubicBezTo>
                  <a:pt x="9299371" y="227888"/>
                  <a:pt x="9276410" y="237743"/>
                  <a:pt x="9245727" y="238963"/>
                </a:cubicBezTo>
                <a:cubicBezTo>
                  <a:pt x="9221749" y="238963"/>
                  <a:pt x="9202140" y="231241"/>
                  <a:pt x="9186900" y="215798"/>
                </a:cubicBezTo>
                <a:cubicBezTo>
                  <a:pt x="9171457" y="200151"/>
                  <a:pt x="9163735" y="179527"/>
                  <a:pt x="9163735" y="153924"/>
                </a:cubicBezTo>
                <a:cubicBezTo>
                  <a:pt x="9163735" y="129540"/>
                  <a:pt x="9171355" y="109423"/>
                  <a:pt x="9186596" y="93573"/>
                </a:cubicBezTo>
                <a:cubicBezTo>
                  <a:pt x="9201835" y="77724"/>
                  <a:pt x="9221139" y="69799"/>
                  <a:pt x="9244507" y="69799"/>
                </a:cubicBezTo>
                <a:close/>
                <a:moveTo>
                  <a:pt x="8422004" y="69799"/>
                </a:moveTo>
                <a:cubicBezTo>
                  <a:pt x="8441512" y="69799"/>
                  <a:pt x="8457564" y="75184"/>
                  <a:pt x="8470163" y="85953"/>
                </a:cubicBezTo>
                <a:cubicBezTo>
                  <a:pt x="8483168" y="97129"/>
                  <a:pt x="8489670" y="112166"/>
                  <a:pt x="8489670" y="131064"/>
                </a:cubicBezTo>
                <a:lnTo>
                  <a:pt x="8489670" y="236219"/>
                </a:lnTo>
                <a:lnTo>
                  <a:pt x="8451265" y="236219"/>
                </a:lnTo>
                <a:lnTo>
                  <a:pt x="8451265" y="213969"/>
                </a:lnTo>
                <a:lnTo>
                  <a:pt x="8450046" y="213969"/>
                </a:lnTo>
                <a:cubicBezTo>
                  <a:pt x="8446185" y="220878"/>
                  <a:pt x="8439886" y="226669"/>
                  <a:pt x="8431149" y="231343"/>
                </a:cubicBezTo>
                <a:cubicBezTo>
                  <a:pt x="8421598" y="236423"/>
                  <a:pt x="8411032" y="238963"/>
                  <a:pt x="8399449" y="238963"/>
                </a:cubicBezTo>
                <a:cubicBezTo>
                  <a:pt x="8383396" y="238963"/>
                  <a:pt x="8370188" y="234492"/>
                  <a:pt x="8359825" y="225552"/>
                </a:cubicBezTo>
                <a:cubicBezTo>
                  <a:pt x="8349055" y="216204"/>
                  <a:pt x="8343671" y="204317"/>
                  <a:pt x="8343671" y="189890"/>
                </a:cubicBezTo>
                <a:cubicBezTo>
                  <a:pt x="8343671" y="172821"/>
                  <a:pt x="8350173" y="159410"/>
                  <a:pt x="8363178" y="149656"/>
                </a:cubicBezTo>
                <a:cubicBezTo>
                  <a:pt x="8375574" y="140309"/>
                  <a:pt x="8391728" y="135636"/>
                  <a:pt x="8411641" y="135636"/>
                </a:cubicBezTo>
                <a:cubicBezTo>
                  <a:pt x="8424850" y="135636"/>
                  <a:pt x="8437143" y="138074"/>
                  <a:pt x="8448522" y="142951"/>
                </a:cubicBezTo>
                <a:lnTo>
                  <a:pt x="8448522" y="131978"/>
                </a:lnTo>
                <a:cubicBezTo>
                  <a:pt x="8448522" y="122834"/>
                  <a:pt x="8445677" y="115620"/>
                  <a:pt x="8439988" y="110337"/>
                </a:cubicBezTo>
                <a:cubicBezTo>
                  <a:pt x="8434501" y="105257"/>
                  <a:pt x="8427592" y="102717"/>
                  <a:pt x="8419262" y="102717"/>
                </a:cubicBezTo>
                <a:cubicBezTo>
                  <a:pt x="8402599" y="102717"/>
                  <a:pt x="8387663" y="108407"/>
                  <a:pt x="8374456" y="119786"/>
                </a:cubicBezTo>
                <a:lnTo>
                  <a:pt x="8354339" y="96316"/>
                </a:lnTo>
                <a:cubicBezTo>
                  <a:pt x="8361858" y="88798"/>
                  <a:pt x="8371103" y="82702"/>
                  <a:pt x="8382075" y="78028"/>
                </a:cubicBezTo>
                <a:cubicBezTo>
                  <a:pt x="8394878" y="72542"/>
                  <a:pt x="8408187" y="69799"/>
                  <a:pt x="8422004" y="69799"/>
                </a:cubicBezTo>
                <a:close/>
                <a:moveTo>
                  <a:pt x="8252840" y="69799"/>
                </a:moveTo>
                <a:cubicBezTo>
                  <a:pt x="8273567" y="69799"/>
                  <a:pt x="8290737" y="77419"/>
                  <a:pt x="8304352" y="92659"/>
                </a:cubicBezTo>
                <a:cubicBezTo>
                  <a:pt x="8318576" y="108508"/>
                  <a:pt x="8325688" y="128930"/>
                  <a:pt x="8325688" y="153924"/>
                </a:cubicBezTo>
                <a:cubicBezTo>
                  <a:pt x="8325688" y="179120"/>
                  <a:pt x="8318271" y="199847"/>
                  <a:pt x="8303437" y="216103"/>
                </a:cubicBezTo>
                <a:cubicBezTo>
                  <a:pt x="8289417" y="231343"/>
                  <a:pt x="8272246" y="238963"/>
                  <a:pt x="8251926" y="238963"/>
                </a:cubicBezTo>
                <a:cubicBezTo>
                  <a:pt x="8242579" y="238963"/>
                  <a:pt x="8233536" y="237032"/>
                  <a:pt x="8224799" y="233172"/>
                </a:cubicBezTo>
                <a:cubicBezTo>
                  <a:pt x="8216874" y="229717"/>
                  <a:pt x="8210473" y="225348"/>
                  <a:pt x="8205597" y="220065"/>
                </a:cubicBezTo>
                <a:lnTo>
                  <a:pt x="8204682" y="220065"/>
                </a:lnTo>
                <a:lnTo>
                  <a:pt x="8204682" y="303276"/>
                </a:lnTo>
                <a:lnTo>
                  <a:pt x="8162924" y="303276"/>
                </a:lnTo>
                <a:lnTo>
                  <a:pt x="8162924" y="72847"/>
                </a:lnTo>
                <a:lnTo>
                  <a:pt x="8201330" y="72847"/>
                </a:lnTo>
                <a:lnTo>
                  <a:pt x="8201330" y="94488"/>
                </a:lnTo>
                <a:lnTo>
                  <a:pt x="8202549" y="94488"/>
                </a:lnTo>
                <a:cubicBezTo>
                  <a:pt x="8207425" y="87782"/>
                  <a:pt x="8213928" y="82194"/>
                  <a:pt x="8222056" y="77724"/>
                </a:cubicBezTo>
                <a:cubicBezTo>
                  <a:pt x="8231606" y="72440"/>
                  <a:pt x="8241868" y="69799"/>
                  <a:pt x="8252840" y="69799"/>
                </a:cubicBezTo>
                <a:close/>
                <a:moveTo>
                  <a:pt x="8060054" y="69799"/>
                </a:moveTo>
                <a:cubicBezTo>
                  <a:pt x="8079562" y="69799"/>
                  <a:pt x="8095614" y="75184"/>
                  <a:pt x="8108213" y="85953"/>
                </a:cubicBezTo>
                <a:cubicBezTo>
                  <a:pt x="8121218" y="97129"/>
                  <a:pt x="8127720" y="112166"/>
                  <a:pt x="8127720" y="131064"/>
                </a:cubicBezTo>
                <a:lnTo>
                  <a:pt x="8127720" y="236219"/>
                </a:lnTo>
                <a:lnTo>
                  <a:pt x="8089315" y="236219"/>
                </a:lnTo>
                <a:lnTo>
                  <a:pt x="8089315" y="213969"/>
                </a:lnTo>
                <a:lnTo>
                  <a:pt x="8088096" y="213969"/>
                </a:lnTo>
                <a:cubicBezTo>
                  <a:pt x="8084235" y="220878"/>
                  <a:pt x="8077936" y="226669"/>
                  <a:pt x="8069199" y="231343"/>
                </a:cubicBezTo>
                <a:cubicBezTo>
                  <a:pt x="8059648" y="236423"/>
                  <a:pt x="8049082" y="238963"/>
                  <a:pt x="8037500" y="238963"/>
                </a:cubicBezTo>
                <a:cubicBezTo>
                  <a:pt x="8021446" y="238963"/>
                  <a:pt x="8008238" y="234492"/>
                  <a:pt x="7997875" y="225552"/>
                </a:cubicBezTo>
                <a:cubicBezTo>
                  <a:pt x="7987106" y="216204"/>
                  <a:pt x="7981721" y="204317"/>
                  <a:pt x="7981721" y="189890"/>
                </a:cubicBezTo>
                <a:cubicBezTo>
                  <a:pt x="7981721" y="172821"/>
                  <a:pt x="7988224" y="159410"/>
                  <a:pt x="8001228" y="149656"/>
                </a:cubicBezTo>
                <a:cubicBezTo>
                  <a:pt x="8013624" y="140309"/>
                  <a:pt x="8029778" y="135636"/>
                  <a:pt x="8049691" y="135636"/>
                </a:cubicBezTo>
                <a:cubicBezTo>
                  <a:pt x="8062900" y="135636"/>
                  <a:pt x="8075193" y="138074"/>
                  <a:pt x="8086572" y="142951"/>
                </a:cubicBezTo>
                <a:lnTo>
                  <a:pt x="8086572" y="131978"/>
                </a:lnTo>
                <a:cubicBezTo>
                  <a:pt x="8086572" y="122834"/>
                  <a:pt x="8083727" y="115620"/>
                  <a:pt x="8078038" y="110337"/>
                </a:cubicBezTo>
                <a:cubicBezTo>
                  <a:pt x="8072551" y="105257"/>
                  <a:pt x="8065642" y="102717"/>
                  <a:pt x="8057312" y="102717"/>
                </a:cubicBezTo>
                <a:cubicBezTo>
                  <a:pt x="8040649" y="102717"/>
                  <a:pt x="8025714" y="108407"/>
                  <a:pt x="8012506" y="119786"/>
                </a:cubicBezTo>
                <a:lnTo>
                  <a:pt x="7992389" y="96316"/>
                </a:lnTo>
                <a:cubicBezTo>
                  <a:pt x="7999908" y="88798"/>
                  <a:pt x="8009153" y="82702"/>
                  <a:pt x="8020126" y="78028"/>
                </a:cubicBezTo>
                <a:cubicBezTo>
                  <a:pt x="8032928" y="72542"/>
                  <a:pt x="8046236" y="69799"/>
                  <a:pt x="8060054" y="69799"/>
                </a:cubicBezTo>
                <a:close/>
                <a:moveTo>
                  <a:pt x="7901788" y="69799"/>
                </a:moveTo>
                <a:cubicBezTo>
                  <a:pt x="7928406" y="70815"/>
                  <a:pt x="7949742" y="80568"/>
                  <a:pt x="7965795" y="99060"/>
                </a:cubicBezTo>
                <a:lnTo>
                  <a:pt x="7939888" y="124358"/>
                </a:lnTo>
                <a:cubicBezTo>
                  <a:pt x="7929727" y="112166"/>
                  <a:pt x="7917637" y="106070"/>
                  <a:pt x="7903616" y="106070"/>
                </a:cubicBezTo>
                <a:cubicBezTo>
                  <a:pt x="7890612" y="106070"/>
                  <a:pt x="7880451" y="110540"/>
                  <a:pt x="7873136" y="119481"/>
                </a:cubicBezTo>
                <a:cubicBezTo>
                  <a:pt x="7866024" y="128015"/>
                  <a:pt x="7862468" y="139496"/>
                  <a:pt x="7862468" y="153924"/>
                </a:cubicBezTo>
                <a:cubicBezTo>
                  <a:pt x="7862468" y="168554"/>
                  <a:pt x="7865821" y="180136"/>
                  <a:pt x="7872526" y="188671"/>
                </a:cubicBezTo>
                <a:cubicBezTo>
                  <a:pt x="7879638" y="197815"/>
                  <a:pt x="7889697" y="202387"/>
                  <a:pt x="7902701" y="202387"/>
                </a:cubicBezTo>
                <a:cubicBezTo>
                  <a:pt x="7919160" y="202387"/>
                  <a:pt x="7933080" y="194564"/>
                  <a:pt x="7944459" y="178917"/>
                </a:cubicBezTo>
                <a:lnTo>
                  <a:pt x="7969758" y="202691"/>
                </a:lnTo>
                <a:cubicBezTo>
                  <a:pt x="7963255" y="213258"/>
                  <a:pt x="7954111" y="221792"/>
                  <a:pt x="7942326" y="228295"/>
                </a:cubicBezTo>
                <a:cubicBezTo>
                  <a:pt x="7929524" y="235407"/>
                  <a:pt x="7915808" y="238963"/>
                  <a:pt x="7901178" y="238963"/>
                </a:cubicBezTo>
                <a:cubicBezTo>
                  <a:pt x="7876590" y="238963"/>
                  <a:pt x="7856676" y="230835"/>
                  <a:pt x="7841437" y="214579"/>
                </a:cubicBezTo>
                <a:cubicBezTo>
                  <a:pt x="7826603" y="198729"/>
                  <a:pt x="7819186" y="178511"/>
                  <a:pt x="7819186" y="153924"/>
                </a:cubicBezTo>
                <a:cubicBezTo>
                  <a:pt x="7819186" y="129743"/>
                  <a:pt x="7826603" y="109829"/>
                  <a:pt x="7841437" y="94183"/>
                </a:cubicBezTo>
                <a:cubicBezTo>
                  <a:pt x="7856880" y="77927"/>
                  <a:pt x="7876996" y="69799"/>
                  <a:pt x="7901788" y="69799"/>
                </a:cubicBezTo>
                <a:close/>
                <a:moveTo>
                  <a:pt x="7473162" y="69799"/>
                </a:moveTo>
                <a:cubicBezTo>
                  <a:pt x="7499782" y="70815"/>
                  <a:pt x="7521118" y="80568"/>
                  <a:pt x="7537170" y="99060"/>
                </a:cubicBezTo>
                <a:lnTo>
                  <a:pt x="7511262" y="124358"/>
                </a:lnTo>
                <a:cubicBezTo>
                  <a:pt x="7501102" y="112166"/>
                  <a:pt x="7489012" y="106070"/>
                  <a:pt x="7474992" y="106070"/>
                </a:cubicBezTo>
                <a:cubicBezTo>
                  <a:pt x="7461986" y="106070"/>
                  <a:pt x="7451826" y="110540"/>
                  <a:pt x="7444511" y="119481"/>
                </a:cubicBezTo>
                <a:cubicBezTo>
                  <a:pt x="7437399" y="128015"/>
                  <a:pt x="7433843" y="139496"/>
                  <a:pt x="7433843" y="153924"/>
                </a:cubicBezTo>
                <a:cubicBezTo>
                  <a:pt x="7433843" y="168554"/>
                  <a:pt x="7437196" y="180136"/>
                  <a:pt x="7443902" y="188671"/>
                </a:cubicBezTo>
                <a:cubicBezTo>
                  <a:pt x="7451013" y="197815"/>
                  <a:pt x="7461072" y="202387"/>
                  <a:pt x="7474077" y="202387"/>
                </a:cubicBezTo>
                <a:cubicBezTo>
                  <a:pt x="7490536" y="202387"/>
                  <a:pt x="7504455" y="194564"/>
                  <a:pt x="7515834" y="178917"/>
                </a:cubicBezTo>
                <a:lnTo>
                  <a:pt x="7541132" y="202691"/>
                </a:lnTo>
                <a:cubicBezTo>
                  <a:pt x="7534630" y="213258"/>
                  <a:pt x="7525486" y="221792"/>
                  <a:pt x="7513700" y="228295"/>
                </a:cubicBezTo>
                <a:cubicBezTo>
                  <a:pt x="7500899" y="235407"/>
                  <a:pt x="7487183" y="238963"/>
                  <a:pt x="7472552" y="238963"/>
                </a:cubicBezTo>
                <a:cubicBezTo>
                  <a:pt x="7447966" y="238963"/>
                  <a:pt x="7428052" y="230835"/>
                  <a:pt x="7412812" y="214579"/>
                </a:cubicBezTo>
                <a:cubicBezTo>
                  <a:pt x="7397978" y="198729"/>
                  <a:pt x="7390562" y="178511"/>
                  <a:pt x="7390562" y="153924"/>
                </a:cubicBezTo>
                <a:cubicBezTo>
                  <a:pt x="7390562" y="129743"/>
                  <a:pt x="7397978" y="109829"/>
                  <a:pt x="7412812" y="94183"/>
                </a:cubicBezTo>
                <a:cubicBezTo>
                  <a:pt x="7428255" y="77927"/>
                  <a:pt x="7448372" y="69799"/>
                  <a:pt x="7473162" y="69799"/>
                </a:cubicBezTo>
                <a:close/>
                <a:moveTo>
                  <a:pt x="7298054" y="69799"/>
                </a:moveTo>
                <a:cubicBezTo>
                  <a:pt x="7317562" y="69799"/>
                  <a:pt x="7333614" y="75184"/>
                  <a:pt x="7346213" y="85953"/>
                </a:cubicBezTo>
                <a:cubicBezTo>
                  <a:pt x="7359218" y="97129"/>
                  <a:pt x="7365720" y="112166"/>
                  <a:pt x="7365720" y="131064"/>
                </a:cubicBezTo>
                <a:lnTo>
                  <a:pt x="7365720" y="236219"/>
                </a:lnTo>
                <a:lnTo>
                  <a:pt x="7327316" y="236219"/>
                </a:lnTo>
                <a:lnTo>
                  <a:pt x="7327316" y="213969"/>
                </a:lnTo>
                <a:lnTo>
                  <a:pt x="7326096" y="213969"/>
                </a:lnTo>
                <a:cubicBezTo>
                  <a:pt x="7322236" y="220878"/>
                  <a:pt x="7315936" y="226669"/>
                  <a:pt x="7307198" y="231343"/>
                </a:cubicBezTo>
                <a:cubicBezTo>
                  <a:pt x="7297648" y="236423"/>
                  <a:pt x="7287082" y="238963"/>
                  <a:pt x="7275500" y="238963"/>
                </a:cubicBezTo>
                <a:cubicBezTo>
                  <a:pt x="7259446" y="238963"/>
                  <a:pt x="7246238" y="234492"/>
                  <a:pt x="7235875" y="225552"/>
                </a:cubicBezTo>
                <a:cubicBezTo>
                  <a:pt x="7225106" y="216204"/>
                  <a:pt x="7219721" y="204317"/>
                  <a:pt x="7219721" y="189890"/>
                </a:cubicBezTo>
                <a:cubicBezTo>
                  <a:pt x="7219721" y="172821"/>
                  <a:pt x="7226224" y="159410"/>
                  <a:pt x="7239228" y="149656"/>
                </a:cubicBezTo>
                <a:cubicBezTo>
                  <a:pt x="7251624" y="140309"/>
                  <a:pt x="7267778" y="135636"/>
                  <a:pt x="7287691" y="135636"/>
                </a:cubicBezTo>
                <a:cubicBezTo>
                  <a:pt x="7300900" y="135636"/>
                  <a:pt x="7313193" y="138074"/>
                  <a:pt x="7324572" y="142951"/>
                </a:cubicBezTo>
                <a:lnTo>
                  <a:pt x="7324572" y="131978"/>
                </a:lnTo>
                <a:cubicBezTo>
                  <a:pt x="7324572" y="122834"/>
                  <a:pt x="7321728" y="115620"/>
                  <a:pt x="7316038" y="110337"/>
                </a:cubicBezTo>
                <a:cubicBezTo>
                  <a:pt x="7310552" y="105257"/>
                  <a:pt x="7303642" y="102717"/>
                  <a:pt x="7295312" y="102717"/>
                </a:cubicBezTo>
                <a:cubicBezTo>
                  <a:pt x="7278649" y="102717"/>
                  <a:pt x="7263714" y="108407"/>
                  <a:pt x="7250506" y="119786"/>
                </a:cubicBezTo>
                <a:lnTo>
                  <a:pt x="7230389" y="96316"/>
                </a:lnTo>
                <a:cubicBezTo>
                  <a:pt x="7237908" y="88798"/>
                  <a:pt x="7247153" y="82702"/>
                  <a:pt x="7258126" y="78028"/>
                </a:cubicBezTo>
                <a:cubicBezTo>
                  <a:pt x="7270928" y="72542"/>
                  <a:pt x="7284237" y="69799"/>
                  <a:pt x="7298054" y="69799"/>
                </a:cubicBezTo>
                <a:close/>
                <a:moveTo>
                  <a:pt x="6739432" y="69799"/>
                </a:moveTo>
                <a:cubicBezTo>
                  <a:pt x="6761988" y="69799"/>
                  <a:pt x="6780479" y="77622"/>
                  <a:pt x="6794906" y="93268"/>
                </a:cubicBezTo>
                <a:cubicBezTo>
                  <a:pt x="6809333" y="108915"/>
                  <a:pt x="6816547" y="128930"/>
                  <a:pt x="6816547" y="153314"/>
                </a:cubicBezTo>
                <a:cubicBezTo>
                  <a:pt x="6816547" y="158394"/>
                  <a:pt x="6816242" y="163169"/>
                  <a:pt x="6815632" y="167640"/>
                </a:cubicBezTo>
                <a:lnTo>
                  <a:pt x="6700723" y="167640"/>
                </a:lnTo>
                <a:cubicBezTo>
                  <a:pt x="6702552" y="178815"/>
                  <a:pt x="6706819" y="187553"/>
                  <a:pt x="6713525" y="193852"/>
                </a:cubicBezTo>
                <a:cubicBezTo>
                  <a:pt x="6721043" y="200761"/>
                  <a:pt x="6730797" y="204215"/>
                  <a:pt x="6742786" y="204215"/>
                </a:cubicBezTo>
                <a:cubicBezTo>
                  <a:pt x="6761480" y="203606"/>
                  <a:pt x="6776009" y="197408"/>
                  <a:pt x="6786372" y="185623"/>
                </a:cubicBezTo>
                <a:lnTo>
                  <a:pt x="6809537" y="209397"/>
                </a:lnTo>
                <a:cubicBezTo>
                  <a:pt x="6794296" y="227888"/>
                  <a:pt x="6771335" y="237743"/>
                  <a:pt x="6740652" y="238963"/>
                </a:cubicBezTo>
                <a:cubicBezTo>
                  <a:pt x="6716674" y="238963"/>
                  <a:pt x="6697065" y="231241"/>
                  <a:pt x="6681825" y="215798"/>
                </a:cubicBezTo>
                <a:cubicBezTo>
                  <a:pt x="6666382" y="200151"/>
                  <a:pt x="6658661" y="179527"/>
                  <a:pt x="6658661" y="153924"/>
                </a:cubicBezTo>
                <a:cubicBezTo>
                  <a:pt x="6658661" y="129540"/>
                  <a:pt x="6666280" y="109423"/>
                  <a:pt x="6681521" y="93573"/>
                </a:cubicBezTo>
                <a:cubicBezTo>
                  <a:pt x="6696761" y="77724"/>
                  <a:pt x="6716065" y="69799"/>
                  <a:pt x="6739432" y="69799"/>
                </a:cubicBezTo>
                <a:close/>
                <a:moveTo>
                  <a:pt x="6558457" y="69799"/>
                </a:moveTo>
                <a:cubicBezTo>
                  <a:pt x="6581013" y="69799"/>
                  <a:pt x="6599504" y="77622"/>
                  <a:pt x="6613931" y="93268"/>
                </a:cubicBezTo>
                <a:cubicBezTo>
                  <a:pt x="6628358" y="108915"/>
                  <a:pt x="6635572" y="128930"/>
                  <a:pt x="6635572" y="153314"/>
                </a:cubicBezTo>
                <a:cubicBezTo>
                  <a:pt x="6635572" y="158394"/>
                  <a:pt x="6635267" y="163169"/>
                  <a:pt x="6634657" y="167640"/>
                </a:cubicBezTo>
                <a:lnTo>
                  <a:pt x="6519748" y="167640"/>
                </a:lnTo>
                <a:cubicBezTo>
                  <a:pt x="6521577" y="178815"/>
                  <a:pt x="6525844" y="187553"/>
                  <a:pt x="6532550" y="193852"/>
                </a:cubicBezTo>
                <a:cubicBezTo>
                  <a:pt x="6540068" y="200761"/>
                  <a:pt x="6549822" y="204215"/>
                  <a:pt x="6561811" y="204215"/>
                </a:cubicBezTo>
                <a:cubicBezTo>
                  <a:pt x="6580505" y="203606"/>
                  <a:pt x="6595034" y="197408"/>
                  <a:pt x="6605397" y="185623"/>
                </a:cubicBezTo>
                <a:lnTo>
                  <a:pt x="6628562" y="209397"/>
                </a:lnTo>
                <a:cubicBezTo>
                  <a:pt x="6613321" y="227888"/>
                  <a:pt x="6590360" y="237743"/>
                  <a:pt x="6559677" y="238963"/>
                </a:cubicBezTo>
                <a:cubicBezTo>
                  <a:pt x="6535699" y="238963"/>
                  <a:pt x="6516090" y="231241"/>
                  <a:pt x="6500850" y="215798"/>
                </a:cubicBezTo>
                <a:cubicBezTo>
                  <a:pt x="6485407" y="200151"/>
                  <a:pt x="6477686" y="179527"/>
                  <a:pt x="6477686" y="153924"/>
                </a:cubicBezTo>
                <a:cubicBezTo>
                  <a:pt x="6477686" y="129540"/>
                  <a:pt x="6485305" y="109423"/>
                  <a:pt x="6500546" y="93573"/>
                </a:cubicBezTo>
                <a:cubicBezTo>
                  <a:pt x="6515786" y="77724"/>
                  <a:pt x="6535090" y="69799"/>
                  <a:pt x="6558457" y="69799"/>
                </a:cubicBezTo>
                <a:close/>
                <a:moveTo>
                  <a:pt x="5939332" y="69799"/>
                </a:moveTo>
                <a:cubicBezTo>
                  <a:pt x="5961888" y="69799"/>
                  <a:pt x="5980379" y="77622"/>
                  <a:pt x="5994806" y="93268"/>
                </a:cubicBezTo>
                <a:cubicBezTo>
                  <a:pt x="6009233" y="108915"/>
                  <a:pt x="6016447" y="128930"/>
                  <a:pt x="6016447" y="153314"/>
                </a:cubicBezTo>
                <a:cubicBezTo>
                  <a:pt x="6016447" y="158394"/>
                  <a:pt x="6016142" y="163169"/>
                  <a:pt x="6015532" y="167640"/>
                </a:cubicBezTo>
                <a:lnTo>
                  <a:pt x="5900623" y="167640"/>
                </a:lnTo>
                <a:cubicBezTo>
                  <a:pt x="5902451" y="178815"/>
                  <a:pt x="5906719" y="187553"/>
                  <a:pt x="5913425" y="193852"/>
                </a:cubicBezTo>
                <a:cubicBezTo>
                  <a:pt x="5920943" y="200761"/>
                  <a:pt x="5930696" y="204215"/>
                  <a:pt x="5942685" y="204215"/>
                </a:cubicBezTo>
                <a:cubicBezTo>
                  <a:pt x="5961380" y="203606"/>
                  <a:pt x="5975909" y="197408"/>
                  <a:pt x="5986272" y="185623"/>
                </a:cubicBezTo>
                <a:lnTo>
                  <a:pt x="6009437" y="209397"/>
                </a:lnTo>
                <a:cubicBezTo>
                  <a:pt x="5994196" y="227888"/>
                  <a:pt x="5971235" y="237743"/>
                  <a:pt x="5940551" y="238963"/>
                </a:cubicBezTo>
                <a:cubicBezTo>
                  <a:pt x="5916574" y="238963"/>
                  <a:pt x="5896965" y="231241"/>
                  <a:pt x="5881725" y="215798"/>
                </a:cubicBezTo>
                <a:cubicBezTo>
                  <a:pt x="5866282" y="200151"/>
                  <a:pt x="5858561" y="179527"/>
                  <a:pt x="5858561" y="153924"/>
                </a:cubicBezTo>
                <a:cubicBezTo>
                  <a:pt x="5858561" y="129540"/>
                  <a:pt x="5866180" y="109423"/>
                  <a:pt x="5881421" y="93573"/>
                </a:cubicBezTo>
                <a:cubicBezTo>
                  <a:pt x="5896661" y="77724"/>
                  <a:pt x="5915965" y="69799"/>
                  <a:pt x="5939332" y="69799"/>
                </a:cubicBezTo>
                <a:close/>
                <a:moveTo>
                  <a:pt x="5771693" y="69799"/>
                </a:moveTo>
                <a:cubicBezTo>
                  <a:pt x="5784697" y="69799"/>
                  <a:pt x="5796991" y="72440"/>
                  <a:pt x="5808573" y="77724"/>
                </a:cubicBezTo>
                <a:cubicBezTo>
                  <a:pt x="5819343" y="82600"/>
                  <a:pt x="5827674" y="88798"/>
                  <a:pt x="5833567" y="96316"/>
                </a:cubicBezTo>
                <a:lnTo>
                  <a:pt x="5810097" y="121005"/>
                </a:lnTo>
                <a:cubicBezTo>
                  <a:pt x="5799734" y="110845"/>
                  <a:pt x="5786831" y="105156"/>
                  <a:pt x="5771388" y="103936"/>
                </a:cubicBezTo>
                <a:cubicBezTo>
                  <a:pt x="5765088" y="103936"/>
                  <a:pt x="5760110" y="105054"/>
                  <a:pt x="5756453" y="107289"/>
                </a:cubicBezTo>
                <a:cubicBezTo>
                  <a:pt x="5752389" y="109727"/>
                  <a:pt x="5750357" y="113284"/>
                  <a:pt x="5750357" y="117957"/>
                </a:cubicBezTo>
                <a:cubicBezTo>
                  <a:pt x="5750357" y="122631"/>
                  <a:pt x="5752693" y="126390"/>
                  <a:pt x="5757367" y="129235"/>
                </a:cubicBezTo>
                <a:cubicBezTo>
                  <a:pt x="5760212" y="130860"/>
                  <a:pt x="5767527" y="133604"/>
                  <a:pt x="5779312" y="137464"/>
                </a:cubicBezTo>
                <a:cubicBezTo>
                  <a:pt x="5799429" y="143967"/>
                  <a:pt x="5813552" y="150469"/>
                  <a:pt x="5821680" y="156972"/>
                </a:cubicBezTo>
                <a:cubicBezTo>
                  <a:pt x="5832043" y="165303"/>
                  <a:pt x="5837225" y="176377"/>
                  <a:pt x="5837225" y="190195"/>
                </a:cubicBezTo>
                <a:cubicBezTo>
                  <a:pt x="5837225" y="205028"/>
                  <a:pt x="5830926" y="216915"/>
                  <a:pt x="5818327" y="225856"/>
                </a:cubicBezTo>
                <a:cubicBezTo>
                  <a:pt x="5806135" y="234594"/>
                  <a:pt x="5790793" y="238963"/>
                  <a:pt x="5772302" y="238963"/>
                </a:cubicBezTo>
                <a:cubicBezTo>
                  <a:pt x="5757672" y="238963"/>
                  <a:pt x="5743651" y="235711"/>
                  <a:pt x="5730240" y="229209"/>
                </a:cubicBezTo>
                <a:cubicBezTo>
                  <a:pt x="5717641" y="223113"/>
                  <a:pt x="5708192" y="215696"/>
                  <a:pt x="5701893" y="206959"/>
                </a:cubicBezTo>
                <a:lnTo>
                  <a:pt x="5726582" y="181355"/>
                </a:lnTo>
                <a:cubicBezTo>
                  <a:pt x="5740603" y="196392"/>
                  <a:pt x="5756148" y="203911"/>
                  <a:pt x="5773216" y="203911"/>
                </a:cubicBezTo>
                <a:cubicBezTo>
                  <a:pt x="5788457" y="203911"/>
                  <a:pt x="5796077" y="198932"/>
                  <a:pt x="5796077" y="188976"/>
                </a:cubicBezTo>
                <a:cubicBezTo>
                  <a:pt x="5796077" y="184099"/>
                  <a:pt x="5793232" y="179933"/>
                  <a:pt x="5787542" y="176479"/>
                </a:cubicBezTo>
                <a:cubicBezTo>
                  <a:pt x="5782665" y="173634"/>
                  <a:pt x="5774131" y="170484"/>
                  <a:pt x="5761939" y="167030"/>
                </a:cubicBezTo>
                <a:cubicBezTo>
                  <a:pt x="5743854" y="161950"/>
                  <a:pt x="5730849" y="155854"/>
                  <a:pt x="5722925" y="148742"/>
                </a:cubicBezTo>
                <a:cubicBezTo>
                  <a:pt x="5713984" y="140817"/>
                  <a:pt x="5709513" y="130454"/>
                  <a:pt x="5709513" y="117652"/>
                </a:cubicBezTo>
                <a:cubicBezTo>
                  <a:pt x="5709920" y="102615"/>
                  <a:pt x="5715914" y="90932"/>
                  <a:pt x="5727496" y="82600"/>
                </a:cubicBezTo>
                <a:cubicBezTo>
                  <a:pt x="5739485" y="74269"/>
                  <a:pt x="5754218" y="70002"/>
                  <a:pt x="5771693" y="69799"/>
                </a:cubicBezTo>
                <a:close/>
                <a:moveTo>
                  <a:pt x="5347411" y="69799"/>
                </a:moveTo>
                <a:cubicBezTo>
                  <a:pt x="5364480" y="69799"/>
                  <a:pt x="5378196" y="75590"/>
                  <a:pt x="5388559" y="87172"/>
                </a:cubicBezTo>
                <a:cubicBezTo>
                  <a:pt x="5399329" y="99161"/>
                  <a:pt x="5404713" y="115011"/>
                  <a:pt x="5404713" y="134721"/>
                </a:cubicBezTo>
                <a:lnTo>
                  <a:pt x="5404713" y="236219"/>
                </a:lnTo>
                <a:lnTo>
                  <a:pt x="5362956" y="236219"/>
                </a:lnTo>
                <a:lnTo>
                  <a:pt x="5362956" y="142341"/>
                </a:lnTo>
                <a:cubicBezTo>
                  <a:pt x="5362956" y="130149"/>
                  <a:pt x="5360619" y="121005"/>
                  <a:pt x="5355945" y="114909"/>
                </a:cubicBezTo>
                <a:cubicBezTo>
                  <a:pt x="5351475" y="109016"/>
                  <a:pt x="5345176" y="106070"/>
                  <a:pt x="5337048" y="106070"/>
                </a:cubicBezTo>
                <a:cubicBezTo>
                  <a:pt x="5326684" y="106070"/>
                  <a:pt x="5317947" y="110134"/>
                  <a:pt x="5310835" y="118262"/>
                </a:cubicBezTo>
                <a:cubicBezTo>
                  <a:pt x="5303317" y="126796"/>
                  <a:pt x="5299557" y="137464"/>
                  <a:pt x="5299557" y="150266"/>
                </a:cubicBezTo>
                <a:lnTo>
                  <a:pt x="5299557" y="236219"/>
                </a:lnTo>
                <a:lnTo>
                  <a:pt x="5257800" y="236219"/>
                </a:lnTo>
                <a:lnTo>
                  <a:pt x="5257800" y="72847"/>
                </a:lnTo>
                <a:lnTo>
                  <a:pt x="5296509" y="72847"/>
                </a:lnTo>
                <a:lnTo>
                  <a:pt x="5296509" y="95707"/>
                </a:lnTo>
                <a:lnTo>
                  <a:pt x="5297424" y="95707"/>
                </a:lnTo>
                <a:cubicBezTo>
                  <a:pt x="5301285" y="89204"/>
                  <a:pt x="5307685" y="83413"/>
                  <a:pt x="5316626" y="78333"/>
                </a:cubicBezTo>
                <a:cubicBezTo>
                  <a:pt x="5326583" y="72643"/>
                  <a:pt x="5336845" y="69799"/>
                  <a:pt x="5347411" y="69799"/>
                </a:cubicBezTo>
                <a:close/>
                <a:moveTo>
                  <a:pt x="5154930" y="69799"/>
                </a:moveTo>
                <a:cubicBezTo>
                  <a:pt x="5174437" y="69799"/>
                  <a:pt x="5190490" y="75184"/>
                  <a:pt x="5203088" y="85953"/>
                </a:cubicBezTo>
                <a:cubicBezTo>
                  <a:pt x="5216093" y="97129"/>
                  <a:pt x="5222595" y="112166"/>
                  <a:pt x="5222595" y="131064"/>
                </a:cubicBezTo>
                <a:lnTo>
                  <a:pt x="5222595" y="236219"/>
                </a:lnTo>
                <a:lnTo>
                  <a:pt x="5184191" y="236219"/>
                </a:lnTo>
                <a:lnTo>
                  <a:pt x="5184191" y="213969"/>
                </a:lnTo>
                <a:lnTo>
                  <a:pt x="5182972" y="213969"/>
                </a:lnTo>
                <a:cubicBezTo>
                  <a:pt x="5179111" y="220878"/>
                  <a:pt x="5172811" y="226669"/>
                  <a:pt x="5164074" y="231343"/>
                </a:cubicBezTo>
                <a:cubicBezTo>
                  <a:pt x="5154523" y="236423"/>
                  <a:pt x="5143957" y="238963"/>
                  <a:pt x="5132375" y="238963"/>
                </a:cubicBezTo>
                <a:cubicBezTo>
                  <a:pt x="5116322" y="238963"/>
                  <a:pt x="5103114" y="234492"/>
                  <a:pt x="5092750" y="225552"/>
                </a:cubicBezTo>
                <a:cubicBezTo>
                  <a:pt x="5081981" y="216204"/>
                  <a:pt x="5076596" y="204317"/>
                  <a:pt x="5076596" y="189890"/>
                </a:cubicBezTo>
                <a:cubicBezTo>
                  <a:pt x="5076596" y="172821"/>
                  <a:pt x="5083099" y="159410"/>
                  <a:pt x="5096104" y="149656"/>
                </a:cubicBezTo>
                <a:cubicBezTo>
                  <a:pt x="5108499" y="140309"/>
                  <a:pt x="5124653" y="135636"/>
                  <a:pt x="5144566" y="135636"/>
                </a:cubicBezTo>
                <a:cubicBezTo>
                  <a:pt x="5157775" y="135636"/>
                  <a:pt x="5170068" y="138074"/>
                  <a:pt x="5181447" y="142951"/>
                </a:cubicBezTo>
                <a:lnTo>
                  <a:pt x="5181447" y="131978"/>
                </a:lnTo>
                <a:cubicBezTo>
                  <a:pt x="5181447" y="122834"/>
                  <a:pt x="5178603" y="115620"/>
                  <a:pt x="5172913" y="110337"/>
                </a:cubicBezTo>
                <a:cubicBezTo>
                  <a:pt x="5167427" y="105257"/>
                  <a:pt x="5160518" y="102717"/>
                  <a:pt x="5152187" y="102717"/>
                </a:cubicBezTo>
                <a:cubicBezTo>
                  <a:pt x="5135524" y="102717"/>
                  <a:pt x="5120589" y="108407"/>
                  <a:pt x="5107381" y="119786"/>
                </a:cubicBezTo>
                <a:lnTo>
                  <a:pt x="5087264" y="96316"/>
                </a:lnTo>
                <a:cubicBezTo>
                  <a:pt x="5094783" y="88798"/>
                  <a:pt x="5104028" y="82702"/>
                  <a:pt x="5115001" y="78028"/>
                </a:cubicBezTo>
                <a:cubicBezTo>
                  <a:pt x="5127803" y="72542"/>
                  <a:pt x="5141112" y="69799"/>
                  <a:pt x="5154930" y="69799"/>
                </a:cubicBezTo>
                <a:close/>
                <a:moveTo>
                  <a:pt x="4895393" y="69799"/>
                </a:moveTo>
                <a:cubicBezTo>
                  <a:pt x="4908397" y="69799"/>
                  <a:pt x="4920691" y="72440"/>
                  <a:pt x="4932273" y="77724"/>
                </a:cubicBezTo>
                <a:cubicBezTo>
                  <a:pt x="4943043" y="82600"/>
                  <a:pt x="4951374" y="88798"/>
                  <a:pt x="4957267" y="96316"/>
                </a:cubicBezTo>
                <a:lnTo>
                  <a:pt x="4933797" y="121005"/>
                </a:lnTo>
                <a:cubicBezTo>
                  <a:pt x="4923434" y="110845"/>
                  <a:pt x="4910531" y="105156"/>
                  <a:pt x="4895088" y="103936"/>
                </a:cubicBezTo>
                <a:cubicBezTo>
                  <a:pt x="4888788" y="103936"/>
                  <a:pt x="4883810" y="105054"/>
                  <a:pt x="4880153" y="107289"/>
                </a:cubicBezTo>
                <a:cubicBezTo>
                  <a:pt x="4876089" y="109727"/>
                  <a:pt x="4874057" y="113284"/>
                  <a:pt x="4874057" y="117957"/>
                </a:cubicBezTo>
                <a:cubicBezTo>
                  <a:pt x="4874057" y="122631"/>
                  <a:pt x="4876393" y="126390"/>
                  <a:pt x="4881067" y="129235"/>
                </a:cubicBezTo>
                <a:cubicBezTo>
                  <a:pt x="4883912" y="130860"/>
                  <a:pt x="4891227" y="133604"/>
                  <a:pt x="4903012" y="137464"/>
                </a:cubicBezTo>
                <a:cubicBezTo>
                  <a:pt x="4923129" y="143967"/>
                  <a:pt x="4937252" y="150469"/>
                  <a:pt x="4945380" y="156972"/>
                </a:cubicBezTo>
                <a:cubicBezTo>
                  <a:pt x="4955743" y="165303"/>
                  <a:pt x="4960925" y="176377"/>
                  <a:pt x="4960925" y="190195"/>
                </a:cubicBezTo>
                <a:cubicBezTo>
                  <a:pt x="4960925" y="205028"/>
                  <a:pt x="4954626" y="216915"/>
                  <a:pt x="4942027" y="225856"/>
                </a:cubicBezTo>
                <a:cubicBezTo>
                  <a:pt x="4929835" y="234594"/>
                  <a:pt x="4914493" y="238963"/>
                  <a:pt x="4896002" y="238963"/>
                </a:cubicBezTo>
                <a:cubicBezTo>
                  <a:pt x="4881372" y="238963"/>
                  <a:pt x="4867351" y="235711"/>
                  <a:pt x="4853940" y="229209"/>
                </a:cubicBezTo>
                <a:cubicBezTo>
                  <a:pt x="4841341" y="223113"/>
                  <a:pt x="4831892" y="215696"/>
                  <a:pt x="4825593" y="206959"/>
                </a:cubicBezTo>
                <a:lnTo>
                  <a:pt x="4850282" y="181355"/>
                </a:lnTo>
                <a:cubicBezTo>
                  <a:pt x="4864303" y="196392"/>
                  <a:pt x="4879848" y="203911"/>
                  <a:pt x="4896916" y="203911"/>
                </a:cubicBezTo>
                <a:cubicBezTo>
                  <a:pt x="4912157" y="203911"/>
                  <a:pt x="4919777" y="198932"/>
                  <a:pt x="4919777" y="188976"/>
                </a:cubicBezTo>
                <a:cubicBezTo>
                  <a:pt x="4919777" y="184099"/>
                  <a:pt x="4916932" y="179933"/>
                  <a:pt x="4911242" y="176479"/>
                </a:cubicBezTo>
                <a:cubicBezTo>
                  <a:pt x="4906365" y="173634"/>
                  <a:pt x="4897831" y="170484"/>
                  <a:pt x="4885639" y="167030"/>
                </a:cubicBezTo>
                <a:cubicBezTo>
                  <a:pt x="4867554" y="161950"/>
                  <a:pt x="4854549" y="155854"/>
                  <a:pt x="4846625" y="148742"/>
                </a:cubicBezTo>
                <a:cubicBezTo>
                  <a:pt x="4837684" y="140817"/>
                  <a:pt x="4833213" y="130454"/>
                  <a:pt x="4833213" y="117652"/>
                </a:cubicBezTo>
                <a:cubicBezTo>
                  <a:pt x="4833620" y="102615"/>
                  <a:pt x="4839614" y="90932"/>
                  <a:pt x="4851196" y="82600"/>
                </a:cubicBezTo>
                <a:cubicBezTo>
                  <a:pt x="4863185" y="74269"/>
                  <a:pt x="4877918" y="70002"/>
                  <a:pt x="4895393" y="69799"/>
                </a:cubicBezTo>
                <a:close/>
                <a:moveTo>
                  <a:pt x="4657268" y="69799"/>
                </a:moveTo>
                <a:cubicBezTo>
                  <a:pt x="4670273" y="69799"/>
                  <a:pt x="4682567" y="72440"/>
                  <a:pt x="4694148" y="77724"/>
                </a:cubicBezTo>
                <a:cubicBezTo>
                  <a:pt x="4704918" y="82600"/>
                  <a:pt x="4713249" y="88798"/>
                  <a:pt x="4719142" y="96316"/>
                </a:cubicBezTo>
                <a:lnTo>
                  <a:pt x="4695672" y="121005"/>
                </a:lnTo>
                <a:cubicBezTo>
                  <a:pt x="4685309" y="110845"/>
                  <a:pt x="4672406" y="105156"/>
                  <a:pt x="4656963" y="103936"/>
                </a:cubicBezTo>
                <a:cubicBezTo>
                  <a:pt x="4650663" y="103936"/>
                  <a:pt x="4645685" y="105054"/>
                  <a:pt x="4642028" y="107289"/>
                </a:cubicBezTo>
                <a:cubicBezTo>
                  <a:pt x="4637964" y="109727"/>
                  <a:pt x="4635932" y="113284"/>
                  <a:pt x="4635932" y="117957"/>
                </a:cubicBezTo>
                <a:cubicBezTo>
                  <a:pt x="4635932" y="122631"/>
                  <a:pt x="4638268" y="126390"/>
                  <a:pt x="4642942" y="129235"/>
                </a:cubicBezTo>
                <a:cubicBezTo>
                  <a:pt x="4645787" y="130860"/>
                  <a:pt x="4653102" y="133604"/>
                  <a:pt x="4664887" y="137464"/>
                </a:cubicBezTo>
                <a:cubicBezTo>
                  <a:pt x="4685004" y="143967"/>
                  <a:pt x="4699127" y="150469"/>
                  <a:pt x="4707255" y="156972"/>
                </a:cubicBezTo>
                <a:cubicBezTo>
                  <a:pt x="4717618" y="165303"/>
                  <a:pt x="4722800" y="176377"/>
                  <a:pt x="4722800" y="190195"/>
                </a:cubicBezTo>
                <a:cubicBezTo>
                  <a:pt x="4722800" y="205028"/>
                  <a:pt x="4716501" y="216915"/>
                  <a:pt x="4703902" y="225856"/>
                </a:cubicBezTo>
                <a:cubicBezTo>
                  <a:pt x="4691710" y="234594"/>
                  <a:pt x="4676368" y="238963"/>
                  <a:pt x="4657877" y="238963"/>
                </a:cubicBezTo>
                <a:cubicBezTo>
                  <a:pt x="4643247" y="238963"/>
                  <a:pt x="4629226" y="235711"/>
                  <a:pt x="4615815" y="229209"/>
                </a:cubicBezTo>
                <a:cubicBezTo>
                  <a:pt x="4603216" y="223113"/>
                  <a:pt x="4593767" y="215696"/>
                  <a:pt x="4587468" y="206959"/>
                </a:cubicBezTo>
                <a:lnTo>
                  <a:pt x="4612157" y="181355"/>
                </a:lnTo>
                <a:cubicBezTo>
                  <a:pt x="4626178" y="196392"/>
                  <a:pt x="4641723" y="203911"/>
                  <a:pt x="4658792" y="203911"/>
                </a:cubicBezTo>
                <a:cubicBezTo>
                  <a:pt x="4674032" y="203911"/>
                  <a:pt x="4681652" y="198932"/>
                  <a:pt x="4681652" y="188976"/>
                </a:cubicBezTo>
                <a:cubicBezTo>
                  <a:pt x="4681652" y="184099"/>
                  <a:pt x="4678807" y="179933"/>
                  <a:pt x="4673117" y="176479"/>
                </a:cubicBezTo>
                <a:cubicBezTo>
                  <a:pt x="4668240" y="173634"/>
                  <a:pt x="4659706" y="170484"/>
                  <a:pt x="4647515" y="167030"/>
                </a:cubicBezTo>
                <a:cubicBezTo>
                  <a:pt x="4629429" y="161950"/>
                  <a:pt x="4616425" y="155854"/>
                  <a:pt x="4608500" y="148742"/>
                </a:cubicBezTo>
                <a:cubicBezTo>
                  <a:pt x="4599559" y="140817"/>
                  <a:pt x="4595088" y="130454"/>
                  <a:pt x="4595088" y="117652"/>
                </a:cubicBezTo>
                <a:cubicBezTo>
                  <a:pt x="4595495" y="102615"/>
                  <a:pt x="4601489" y="90932"/>
                  <a:pt x="4613071" y="82600"/>
                </a:cubicBezTo>
                <a:cubicBezTo>
                  <a:pt x="4625060" y="74269"/>
                  <a:pt x="4639793" y="70002"/>
                  <a:pt x="4657268" y="69799"/>
                </a:cubicBezTo>
                <a:close/>
                <a:moveTo>
                  <a:pt x="4491228" y="69799"/>
                </a:moveTo>
                <a:cubicBezTo>
                  <a:pt x="4515409" y="69799"/>
                  <a:pt x="4535119" y="77724"/>
                  <a:pt x="4550359" y="93573"/>
                </a:cubicBezTo>
                <a:cubicBezTo>
                  <a:pt x="4565396" y="109220"/>
                  <a:pt x="4572914" y="129438"/>
                  <a:pt x="4572914" y="154228"/>
                </a:cubicBezTo>
                <a:cubicBezTo>
                  <a:pt x="4572914" y="179222"/>
                  <a:pt x="4565498" y="199542"/>
                  <a:pt x="4550664" y="215188"/>
                </a:cubicBezTo>
                <a:cubicBezTo>
                  <a:pt x="4535627" y="231038"/>
                  <a:pt x="4515815" y="238963"/>
                  <a:pt x="4491228" y="238963"/>
                </a:cubicBezTo>
                <a:cubicBezTo>
                  <a:pt x="4466641" y="238963"/>
                  <a:pt x="4446829" y="231140"/>
                  <a:pt x="4431792" y="215493"/>
                </a:cubicBezTo>
                <a:cubicBezTo>
                  <a:pt x="4416755" y="199847"/>
                  <a:pt x="4409237" y="179425"/>
                  <a:pt x="4409237" y="154228"/>
                </a:cubicBezTo>
                <a:cubicBezTo>
                  <a:pt x="4409237" y="129438"/>
                  <a:pt x="4416755" y="109220"/>
                  <a:pt x="4431792" y="93573"/>
                </a:cubicBezTo>
                <a:cubicBezTo>
                  <a:pt x="4447032" y="77724"/>
                  <a:pt x="4466844" y="69799"/>
                  <a:pt x="4491228" y="69799"/>
                </a:cubicBezTo>
                <a:close/>
                <a:moveTo>
                  <a:pt x="4328236" y="69799"/>
                </a:moveTo>
                <a:cubicBezTo>
                  <a:pt x="4345305" y="69799"/>
                  <a:pt x="4359021" y="75590"/>
                  <a:pt x="4369385" y="87172"/>
                </a:cubicBezTo>
                <a:cubicBezTo>
                  <a:pt x="4380154" y="99161"/>
                  <a:pt x="4385539" y="115011"/>
                  <a:pt x="4385539" y="134721"/>
                </a:cubicBezTo>
                <a:lnTo>
                  <a:pt x="4385539" y="236219"/>
                </a:lnTo>
                <a:lnTo>
                  <a:pt x="4343781" y="236219"/>
                </a:lnTo>
                <a:lnTo>
                  <a:pt x="4343781" y="142341"/>
                </a:lnTo>
                <a:cubicBezTo>
                  <a:pt x="4343781" y="130149"/>
                  <a:pt x="4341444" y="121005"/>
                  <a:pt x="4336771" y="114909"/>
                </a:cubicBezTo>
                <a:cubicBezTo>
                  <a:pt x="4332300" y="109016"/>
                  <a:pt x="4326001" y="106070"/>
                  <a:pt x="4317873" y="106070"/>
                </a:cubicBezTo>
                <a:cubicBezTo>
                  <a:pt x="4307510" y="106070"/>
                  <a:pt x="4298772" y="110134"/>
                  <a:pt x="4291660" y="118262"/>
                </a:cubicBezTo>
                <a:cubicBezTo>
                  <a:pt x="4284142" y="126796"/>
                  <a:pt x="4280382" y="137464"/>
                  <a:pt x="4280382" y="150266"/>
                </a:cubicBezTo>
                <a:lnTo>
                  <a:pt x="4280382" y="236219"/>
                </a:lnTo>
                <a:lnTo>
                  <a:pt x="4238625" y="236219"/>
                </a:lnTo>
                <a:lnTo>
                  <a:pt x="4238625" y="72847"/>
                </a:lnTo>
                <a:lnTo>
                  <a:pt x="4277334" y="72847"/>
                </a:lnTo>
                <a:lnTo>
                  <a:pt x="4277334" y="95707"/>
                </a:lnTo>
                <a:lnTo>
                  <a:pt x="4278249" y="95707"/>
                </a:lnTo>
                <a:cubicBezTo>
                  <a:pt x="4282110" y="89204"/>
                  <a:pt x="4288510" y="83413"/>
                  <a:pt x="4297451" y="78333"/>
                </a:cubicBezTo>
                <a:cubicBezTo>
                  <a:pt x="4307408" y="72643"/>
                  <a:pt x="4317670" y="69799"/>
                  <a:pt x="4328236" y="69799"/>
                </a:cubicBezTo>
                <a:close/>
                <a:moveTo>
                  <a:pt x="4112133" y="69799"/>
                </a:moveTo>
                <a:cubicBezTo>
                  <a:pt x="4123106" y="69799"/>
                  <a:pt x="4133164" y="72339"/>
                  <a:pt x="4142308" y="77419"/>
                </a:cubicBezTo>
                <a:cubicBezTo>
                  <a:pt x="4150436" y="81889"/>
                  <a:pt x="4156430" y="87375"/>
                  <a:pt x="4160291" y="93878"/>
                </a:cubicBezTo>
                <a:lnTo>
                  <a:pt x="4160901" y="93878"/>
                </a:lnTo>
                <a:lnTo>
                  <a:pt x="4160901" y="72847"/>
                </a:lnTo>
                <a:lnTo>
                  <a:pt x="4199610" y="72847"/>
                </a:lnTo>
                <a:lnTo>
                  <a:pt x="4199610" y="226771"/>
                </a:lnTo>
                <a:cubicBezTo>
                  <a:pt x="4199610" y="251358"/>
                  <a:pt x="4192499" y="270560"/>
                  <a:pt x="4178274" y="284378"/>
                </a:cubicBezTo>
                <a:cubicBezTo>
                  <a:pt x="4163441" y="298805"/>
                  <a:pt x="4142816" y="306019"/>
                  <a:pt x="4116400" y="306019"/>
                </a:cubicBezTo>
                <a:cubicBezTo>
                  <a:pt x="4088358" y="305206"/>
                  <a:pt x="4064178" y="296265"/>
                  <a:pt x="4043858" y="279196"/>
                </a:cubicBezTo>
                <a:lnTo>
                  <a:pt x="4063670" y="248716"/>
                </a:lnTo>
                <a:cubicBezTo>
                  <a:pt x="4081145" y="262534"/>
                  <a:pt x="4098518" y="269443"/>
                  <a:pt x="4115790" y="269443"/>
                </a:cubicBezTo>
                <a:cubicBezTo>
                  <a:pt x="4129811" y="269443"/>
                  <a:pt x="4140581" y="265277"/>
                  <a:pt x="4148100" y="256946"/>
                </a:cubicBezTo>
                <a:cubicBezTo>
                  <a:pt x="4154601" y="249631"/>
                  <a:pt x="4157853" y="240283"/>
                  <a:pt x="4157853" y="228904"/>
                </a:cubicBezTo>
                <a:lnTo>
                  <a:pt x="4157853" y="214274"/>
                </a:lnTo>
                <a:lnTo>
                  <a:pt x="4156634" y="214274"/>
                </a:lnTo>
                <a:cubicBezTo>
                  <a:pt x="4152367" y="220573"/>
                  <a:pt x="4146575" y="225755"/>
                  <a:pt x="4139260" y="229819"/>
                </a:cubicBezTo>
                <a:cubicBezTo>
                  <a:pt x="4130522" y="234492"/>
                  <a:pt x="4120769" y="236829"/>
                  <a:pt x="4109999" y="236829"/>
                </a:cubicBezTo>
                <a:cubicBezTo>
                  <a:pt x="4089882" y="236829"/>
                  <a:pt x="4073017" y="229412"/>
                  <a:pt x="4059403" y="214579"/>
                </a:cubicBezTo>
                <a:cubicBezTo>
                  <a:pt x="4044975" y="198932"/>
                  <a:pt x="4037762" y="178815"/>
                  <a:pt x="4037762" y="154228"/>
                </a:cubicBezTo>
                <a:cubicBezTo>
                  <a:pt x="4038371" y="129032"/>
                  <a:pt x="4045585" y="108711"/>
                  <a:pt x="4059403" y="93268"/>
                </a:cubicBezTo>
                <a:cubicBezTo>
                  <a:pt x="4073423" y="78028"/>
                  <a:pt x="4091001" y="70205"/>
                  <a:pt x="4112133" y="69799"/>
                </a:cubicBezTo>
                <a:close/>
                <a:moveTo>
                  <a:pt x="3945255" y="69799"/>
                </a:moveTo>
                <a:cubicBezTo>
                  <a:pt x="3964762" y="69799"/>
                  <a:pt x="3980815" y="75184"/>
                  <a:pt x="3993413" y="85953"/>
                </a:cubicBezTo>
                <a:cubicBezTo>
                  <a:pt x="4006418" y="97129"/>
                  <a:pt x="4012920" y="112166"/>
                  <a:pt x="4012920" y="131064"/>
                </a:cubicBezTo>
                <a:lnTo>
                  <a:pt x="4012920" y="236219"/>
                </a:lnTo>
                <a:lnTo>
                  <a:pt x="3974516" y="236219"/>
                </a:lnTo>
                <a:lnTo>
                  <a:pt x="3974516" y="213969"/>
                </a:lnTo>
                <a:lnTo>
                  <a:pt x="3973296" y="213969"/>
                </a:lnTo>
                <a:cubicBezTo>
                  <a:pt x="3969436" y="220878"/>
                  <a:pt x="3963136" y="226669"/>
                  <a:pt x="3954399" y="231343"/>
                </a:cubicBezTo>
                <a:cubicBezTo>
                  <a:pt x="3944848" y="236423"/>
                  <a:pt x="3934282" y="238963"/>
                  <a:pt x="3922700" y="238963"/>
                </a:cubicBezTo>
                <a:cubicBezTo>
                  <a:pt x="3906647" y="238963"/>
                  <a:pt x="3893439" y="234492"/>
                  <a:pt x="3883076" y="225552"/>
                </a:cubicBezTo>
                <a:cubicBezTo>
                  <a:pt x="3872306" y="216204"/>
                  <a:pt x="3866921" y="204317"/>
                  <a:pt x="3866921" y="189890"/>
                </a:cubicBezTo>
                <a:cubicBezTo>
                  <a:pt x="3866921" y="172821"/>
                  <a:pt x="3873424" y="159410"/>
                  <a:pt x="3886429" y="149656"/>
                </a:cubicBezTo>
                <a:cubicBezTo>
                  <a:pt x="3898823" y="140309"/>
                  <a:pt x="3914978" y="135636"/>
                  <a:pt x="3934892" y="135636"/>
                </a:cubicBezTo>
                <a:cubicBezTo>
                  <a:pt x="3948100" y="135636"/>
                  <a:pt x="3960393" y="138074"/>
                  <a:pt x="3971773" y="142951"/>
                </a:cubicBezTo>
                <a:lnTo>
                  <a:pt x="3971773" y="131978"/>
                </a:lnTo>
                <a:cubicBezTo>
                  <a:pt x="3971773" y="122834"/>
                  <a:pt x="3968928" y="115620"/>
                  <a:pt x="3963238" y="110337"/>
                </a:cubicBezTo>
                <a:cubicBezTo>
                  <a:pt x="3957752" y="105257"/>
                  <a:pt x="3950843" y="102717"/>
                  <a:pt x="3942512" y="102717"/>
                </a:cubicBezTo>
                <a:cubicBezTo>
                  <a:pt x="3925849" y="102717"/>
                  <a:pt x="3910914" y="108407"/>
                  <a:pt x="3897706" y="119786"/>
                </a:cubicBezTo>
                <a:lnTo>
                  <a:pt x="3877589" y="96316"/>
                </a:lnTo>
                <a:cubicBezTo>
                  <a:pt x="3885108" y="88798"/>
                  <a:pt x="3894353" y="82702"/>
                  <a:pt x="3905326" y="78028"/>
                </a:cubicBezTo>
                <a:cubicBezTo>
                  <a:pt x="3918128" y="72542"/>
                  <a:pt x="3931437" y="69799"/>
                  <a:pt x="3945255" y="69799"/>
                </a:cubicBezTo>
                <a:close/>
                <a:moveTo>
                  <a:pt x="3158032" y="69799"/>
                </a:moveTo>
                <a:cubicBezTo>
                  <a:pt x="3180588" y="69799"/>
                  <a:pt x="3199079" y="77622"/>
                  <a:pt x="3213506" y="93268"/>
                </a:cubicBezTo>
                <a:cubicBezTo>
                  <a:pt x="3227933" y="108915"/>
                  <a:pt x="3235147" y="128930"/>
                  <a:pt x="3235147" y="153314"/>
                </a:cubicBezTo>
                <a:cubicBezTo>
                  <a:pt x="3235147" y="158394"/>
                  <a:pt x="3234842" y="163169"/>
                  <a:pt x="3234232" y="167640"/>
                </a:cubicBezTo>
                <a:lnTo>
                  <a:pt x="3119323" y="167640"/>
                </a:lnTo>
                <a:cubicBezTo>
                  <a:pt x="3121152" y="178815"/>
                  <a:pt x="3125419" y="187553"/>
                  <a:pt x="3132124" y="193852"/>
                </a:cubicBezTo>
                <a:cubicBezTo>
                  <a:pt x="3139643" y="200761"/>
                  <a:pt x="3149396" y="204215"/>
                  <a:pt x="3161385" y="204215"/>
                </a:cubicBezTo>
                <a:cubicBezTo>
                  <a:pt x="3180079" y="203606"/>
                  <a:pt x="3194608" y="197408"/>
                  <a:pt x="3204972" y="185623"/>
                </a:cubicBezTo>
                <a:lnTo>
                  <a:pt x="3228136" y="209397"/>
                </a:lnTo>
                <a:cubicBezTo>
                  <a:pt x="3212896" y="227888"/>
                  <a:pt x="3189935" y="237743"/>
                  <a:pt x="3159252" y="238963"/>
                </a:cubicBezTo>
                <a:cubicBezTo>
                  <a:pt x="3135274" y="238963"/>
                  <a:pt x="3115665" y="231241"/>
                  <a:pt x="3100425" y="215798"/>
                </a:cubicBezTo>
                <a:cubicBezTo>
                  <a:pt x="3084982" y="200151"/>
                  <a:pt x="3077260" y="179527"/>
                  <a:pt x="3077260" y="153924"/>
                </a:cubicBezTo>
                <a:cubicBezTo>
                  <a:pt x="3077260" y="129540"/>
                  <a:pt x="3084880" y="109423"/>
                  <a:pt x="3100120" y="93573"/>
                </a:cubicBezTo>
                <a:cubicBezTo>
                  <a:pt x="3115360" y="77724"/>
                  <a:pt x="3134664" y="69799"/>
                  <a:pt x="3158032" y="69799"/>
                </a:cubicBezTo>
                <a:close/>
                <a:moveTo>
                  <a:pt x="2990392" y="69799"/>
                </a:moveTo>
                <a:cubicBezTo>
                  <a:pt x="3003397" y="69799"/>
                  <a:pt x="3015691" y="72440"/>
                  <a:pt x="3027273" y="77724"/>
                </a:cubicBezTo>
                <a:cubicBezTo>
                  <a:pt x="3038043" y="82600"/>
                  <a:pt x="3046374" y="88798"/>
                  <a:pt x="3052267" y="96316"/>
                </a:cubicBezTo>
                <a:lnTo>
                  <a:pt x="3028797" y="121005"/>
                </a:lnTo>
                <a:cubicBezTo>
                  <a:pt x="3018434" y="110845"/>
                  <a:pt x="3005531" y="105156"/>
                  <a:pt x="2990088" y="103936"/>
                </a:cubicBezTo>
                <a:cubicBezTo>
                  <a:pt x="2983788" y="103936"/>
                  <a:pt x="2978810" y="105054"/>
                  <a:pt x="2975152" y="107289"/>
                </a:cubicBezTo>
                <a:cubicBezTo>
                  <a:pt x="2971088" y="109727"/>
                  <a:pt x="2969056" y="113284"/>
                  <a:pt x="2969056" y="117957"/>
                </a:cubicBezTo>
                <a:cubicBezTo>
                  <a:pt x="2969056" y="122631"/>
                  <a:pt x="2971393" y="126390"/>
                  <a:pt x="2976067" y="129235"/>
                </a:cubicBezTo>
                <a:cubicBezTo>
                  <a:pt x="2978911" y="130860"/>
                  <a:pt x="2986227" y="133604"/>
                  <a:pt x="2998012" y="137464"/>
                </a:cubicBezTo>
                <a:cubicBezTo>
                  <a:pt x="3018129" y="143967"/>
                  <a:pt x="3032252" y="150469"/>
                  <a:pt x="3040380" y="156972"/>
                </a:cubicBezTo>
                <a:cubicBezTo>
                  <a:pt x="3050744" y="165303"/>
                  <a:pt x="3055924" y="176377"/>
                  <a:pt x="3055924" y="190195"/>
                </a:cubicBezTo>
                <a:cubicBezTo>
                  <a:pt x="3055924" y="205028"/>
                  <a:pt x="3049625" y="216915"/>
                  <a:pt x="3037027" y="225856"/>
                </a:cubicBezTo>
                <a:cubicBezTo>
                  <a:pt x="3024835" y="234594"/>
                  <a:pt x="3009493" y="238963"/>
                  <a:pt x="2991002" y="238963"/>
                </a:cubicBezTo>
                <a:cubicBezTo>
                  <a:pt x="2976372" y="238963"/>
                  <a:pt x="2962351" y="235711"/>
                  <a:pt x="2948939" y="229209"/>
                </a:cubicBezTo>
                <a:cubicBezTo>
                  <a:pt x="2936341" y="223113"/>
                  <a:pt x="2926893" y="215696"/>
                  <a:pt x="2920593" y="206959"/>
                </a:cubicBezTo>
                <a:lnTo>
                  <a:pt x="2945282" y="181355"/>
                </a:lnTo>
                <a:cubicBezTo>
                  <a:pt x="2959303" y="196392"/>
                  <a:pt x="2974847" y="203911"/>
                  <a:pt x="2991916" y="203911"/>
                </a:cubicBezTo>
                <a:cubicBezTo>
                  <a:pt x="3007156" y="203911"/>
                  <a:pt x="3014776" y="198932"/>
                  <a:pt x="3014776" y="188976"/>
                </a:cubicBezTo>
                <a:cubicBezTo>
                  <a:pt x="3014776" y="184099"/>
                  <a:pt x="3011932" y="179933"/>
                  <a:pt x="3006242" y="176479"/>
                </a:cubicBezTo>
                <a:cubicBezTo>
                  <a:pt x="3001365" y="173634"/>
                  <a:pt x="2992831" y="170484"/>
                  <a:pt x="2980639" y="167030"/>
                </a:cubicBezTo>
                <a:cubicBezTo>
                  <a:pt x="2962554" y="161950"/>
                  <a:pt x="2949549" y="155854"/>
                  <a:pt x="2941624" y="148742"/>
                </a:cubicBezTo>
                <a:cubicBezTo>
                  <a:pt x="2932684" y="140817"/>
                  <a:pt x="2928213" y="130454"/>
                  <a:pt x="2928213" y="117652"/>
                </a:cubicBezTo>
                <a:cubicBezTo>
                  <a:pt x="2928620" y="102615"/>
                  <a:pt x="2934614" y="90932"/>
                  <a:pt x="2946196" y="82600"/>
                </a:cubicBezTo>
                <a:cubicBezTo>
                  <a:pt x="2958185" y="74269"/>
                  <a:pt x="2972917" y="70002"/>
                  <a:pt x="2990392" y="69799"/>
                </a:cubicBezTo>
                <a:close/>
                <a:moveTo>
                  <a:pt x="1821180" y="69799"/>
                </a:moveTo>
                <a:cubicBezTo>
                  <a:pt x="1840687" y="69799"/>
                  <a:pt x="1856740" y="75184"/>
                  <a:pt x="1869339" y="85953"/>
                </a:cubicBezTo>
                <a:cubicBezTo>
                  <a:pt x="1882343" y="97129"/>
                  <a:pt x="1888846" y="112166"/>
                  <a:pt x="1888846" y="131064"/>
                </a:cubicBezTo>
                <a:lnTo>
                  <a:pt x="1888846" y="236219"/>
                </a:lnTo>
                <a:lnTo>
                  <a:pt x="1850441" y="236219"/>
                </a:lnTo>
                <a:lnTo>
                  <a:pt x="1850441" y="213969"/>
                </a:lnTo>
                <a:lnTo>
                  <a:pt x="1849222" y="213969"/>
                </a:lnTo>
                <a:cubicBezTo>
                  <a:pt x="1845361" y="220878"/>
                  <a:pt x="1839062" y="226669"/>
                  <a:pt x="1830324" y="231343"/>
                </a:cubicBezTo>
                <a:cubicBezTo>
                  <a:pt x="1820774" y="236423"/>
                  <a:pt x="1810207" y="238963"/>
                  <a:pt x="1798625" y="238963"/>
                </a:cubicBezTo>
                <a:cubicBezTo>
                  <a:pt x="1782572" y="238963"/>
                  <a:pt x="1769364" y="234492"/>
                  <a:pt x="1759000" y="225552"/>
                </a:cubicBezTo>
                <a:cubicBezTo>
                  <a:pt x="1748231" y="216204"/>
                  <a:pt x="1742846" y="204317"/>
                  <a:pt x="1742846" y="189890"/>
                </a:cubicBezTo>
                <a:cubicBezTo>
                  <a:pt x="1742846" y="172821"/>
                  <a:pt x="1749350" y="159410"/>
                  <a:pt x="1762354" y="149656"/>
                </a:cubicBezTo>
                <a:cubicBezTo>
                  <a:pt x="1774749" y="140309"/>
                  <a:pt x="1790903" y="135636"/>
                  <a:pt x="1810817" y="135636"/>
                </a:cubicBezTo>
                <a:cubicBezTo>
                  <a:pt x="1824025" y="135636"/>
                  <a:pt x="1836318" y="138074"/>
                  <a:pt x="1847698" y="142951"/>
                </a:cubicBezTo>
                <a:lnTo>
                  <a:pt x="1847698" y="131978"/>
                </a:lnTo>
                <a:cubicBezTo>
                  <a:pt x="1847698" y="122834"/>
                  <a:pt x="1844853" y="115620"/>
                  <a:pt x="1839163" y="110337"/>
                </a:cubicBezTo>
                <a:cubicBezTo>
                  <a:pt x="1833677" y="105257"/>
                  <a:pt x="1826768" y="102717"/>
                  <a:pt x="1818437" y="102717"/>
                </a:cubicBezTo>
                <a:cubicBezTo>
                  <a:pt x="1801775" y="102717"/>
                  <a:pt x="1786840" y="108407"/>
                  <a:pt x="1773631" y="119786"/>
                </a:cubicBezTo>
                <a:lnTo>
                  <a:pt x="1753515" y="96316"/>
                </a:lnTo>
                <a:cubicBezTo>
                  <a:pt x="1761033" y="88798"/>
                  <a:pt x="1770278" y="82702"/>
                  <a:pt x="1781251" y="78028"/>
                </a:cubicBezTo>
                <a:cubicBezTo>
                  <a:pt x="1794053" y="72542"/>
                  <a:pt x="1807363" y="69799"/>
                  <a:pt x="1821180" y="69799"/>
                </a:cubicBezTo>
                <a:close/>
                <a:moveTo>
                  <a:pt x="1270711" y="69799"/>
                </a:moveTo>
                <a:cubicBezTo>
                  <a:pt x="1287780" y="69799"/>
                  <a:pt x="1301496" y="75590"/>
                  <a:pt x="1311859" y="87172"/>
                </a:cubicBezTo>
                <a:cubicBezTo>
                  <a:pt x="1322629" y="99161"/>
                  <a:pt x="1328014" y="115011"/>
                  <a:pt x="1328014" y="134721"/>
                </a:cubicBezTo>
                <a:lnTo>
                  <a:pt x="1328014" y="236219"/>
                </a:lnTo>
                <a:lnTo>
                  <a:pt x="1286256" y="236219"/>
                </a:lnTo>
                <a:lnTo>
                  <a:pt x="1286256" y="142341"/>
                </a:lnTo>
                <a:cubicBezTo>
                  <a:pt x="1286256" y="130149"/>
                  <a:pt x="1283919" y="121005"/>
                  <a:pt x="1279246" y="114909"/>
                </a:cubicBezTo>
                <a:cubicBezTo>
                  <a:pt x="1274775" y="109016"/>
                  <a:pt x="1268476" y="106070"/>
                  <a:pt x="1260348" y="106070"/>
                </a:cubicBezTo>
                <a:cubicBezTo>
                  <a:pt x="1249985" y="106070"/>
                  <a:pt x="1241248" y="110134"/>
                  <a:pt x="1234135" y="118262"/>
                </a:cubicBezTo>
                <a:cubicBezTo>
                  <a:pt x="1226617" y="126796"/>
                  <a:pt x="1222858" y="137464"/>
                  <a:pt x="1222858" y="150266"/>
                </a:cubicBezTo>
                <a:lnTo>
                  <a:pt x="1222858" y="236219"/>
                </a:lnTo>
                <a:lnTo>
                  <a:pt x="1181100" y="236219"/>
                </a:lnTo>
                <a:lnTo>
                  <a:pt x="1181100" y="72847"/>
                </a:lnTo>
                <a:lnTo>
                  <a:pt x="1219810" y="72847"/>
                </a:lnTo>
                <a:lnTo>
                  <a:pt x="1219810" y="95707"/>
                </a:lnTo>
                <a:lnTo>
                  <a:pt x="1220724" y="95707"/>
                </a:lnTo>
                <a:cubicBezTo>
                  <a:pt x="1224585" y="89204"/>
                  <a:pt x="1230986" y="83413"/>
                  <a:pt x="1239926" y="78333"/>
                </a:cubicBezTo>
                <a:cubicBezTo>
                  <a:pt x="1249883" y="72643"/>
                  <a:pt x="1260145" y="69799"/>
                  <a:pt x="1270711" y="69799"/>
                </a:cubicBezTo>
                <a:close/>
                <a:moveTo>
                  <a:pt x="1072058" y="69799"/>
                </a:moveTo>
                <a:cubicBezTo>
                  <a:pt x="1094613" y="69799"/>
                  <a:pt x="1113105" y="77622"/>
                  <a:pt x="1127532" y="93268"/>
                </a:cubicBezTo>
                <a:cubicBezTo>
                  <a:pt x="1141959" y="108915"/>
                  <a:pt x="1149173" y="128930"/>
                  <a:pt x="1149173" y="153314"/>
                </a:cubicBezTo>
                <a:cubicBezTo>
                  <a:pt x="1149173" y="158394"/>
                  <a:pt x="1148867" y="163169"/>
                  <a:pt x="1148258" y="167640"/>
                </a:cubicBezTo>
                <a:lnTo>
                  <a:pt x="1033349" y="167640"/>
                </a:lnTo>
                <a:cubicBezTo>
                  <a:pt x="1035177" y="178815"/>
                  <a:pt x="1039445" y="187553"/>
                  <a:pt x="1046150" y="193852"/>
                </a:cubicBezTo>
                <a:cubicBezTo>
                  <a:pt x="1053669" y="200761"/>
                  <a:pt x="1063422" y="204215"/>
                  <a:pt x="1075411" y="204215"/>
                </a:cubicBezTo>
                <a:cubicBezTo>
                  <a:pt x="1094105" y="203606"/>
                  <a:pt x="1108634" y="197408"/>
                  <a:pt x="1118997" y="185623"/>
                </a:cubicBezTo>
                <a:lnTo>
                  <a:pt x="1142162" y="209397"/>
                </a:lnTo>
                <a:cubicBezTo>
                  <a:pt x="1126922" y="227888"/>
                  <a:pt x="1103961" y="237743"/>
                  <a:pt x="1073277" y="238963"/>
                </a:cubicBezTo>
                <a:cubicBezTo>
                  <a:pt x="1049300" y="238963"/>
                  <a:pt x="1029691" y="231241"/>
                  <a:pt x="1014451" y="215798"/>
                </a:cubicBezTo>
                <a:cubicBezTo>
                  <a:pt x="999007" y="200151"/>
                  <a:pt x="991286" y="179527"/>
                  <a:pt x="991286" y="153924"/>
                </a:cubicBezTo>
                <a:cubicBezTo>
                  <a:pt x="991286" y="129540"/>
                  <a:pt x="998906" y="109423"/>
                  <a:pt x="1014146" y="93573"/>
                </a:cubicBezTo>
                <a:cubicBezTo>
                  <a:pt x="1029386" y="77724"/>
                  <a:pt x="1048690" y="69799"/>
                  <a:pt x="1072058" y="69799"/>
                </a:cubicBezTo>
                <a:close/>
                <a:moveTo>
                  <a:pt x="873633" y="69799"/>
                </a:moveTo>
                <a:cubicBezTo>
                  <a:pt x="884606" y="69799"/>
                  <a:pt x="894665" y="72339"/>
                  <a:pt x="903808" y="77419"/>
                </a:cubicBezTo>
                <a:cubicBezTo>
                  <a:pt x="911936" y="81889"/>
                  <a:pt x="917931" y="87375"/>
                  <a:pt x="921792" y="93878"/>
                </a:cubicBezTo>
                <a:lnTo>
                  <a:pt x="922401" y="93878"/>
                </a:lnTo>
                <a:lnTo>
                  <a:pt x="922401" y="72847"/>
                </a:lnTo>
                <a:lnTo>
                  <a:pt x="961111" y="72847"/>
                </a:lnTo>
                <a:lnTo>
                  <a:pt x="961111" y="226771"/>
                </a:lnTo>
                <a:cubicBezTo>
                  <a:pt x="961111" y="251358"/>
                  <a:pt x="953999" y="270560"/>
                  <a:pt x="939775" y="284378"/>
                </a:cubicBezTo>
                <a:cubicBezTo>
                  <a:pt x="924941" y="298805"/>
                  <a:pt x="904316" y="306019"/>
                  <a:pt x="877900" y="306019"/>
                </a:cubicBezTo>
                <a:cubicBezTo>
                  <a:pt x="849858" y="305206"/>
                  <a:pt x="825678" y="296265"/>
                  <a:pt x="805358" y="279196"/>
                </a:cubicBezTo>
                <a:lnTo>
                  <a:pt x="825170" y="248716"/>
                </a:lnTo>
                <a:cubicBezTo>
                  <a:pt x="842645" y="262534"/>
                  <a:pt x="860018" y="269443"/>
                  <a:pt x="877291" y="269443"/>
                </a:cubicBezTo>
                <a:cubicBezTo>
                  <a:pt x="891312" y="269443"/>
                  <a:pt x="902081" y="265277"/>
                  <a:pt x="909599" y="256946"/>
                </a:cubicBezTo>
                <a:cubicBezTo>
                  <a:pt x="916102" y="249631"/>
                  <a:pt x="919353" y="240283"/>
                  <a:pt x="919353" y="228904"/>
                </a:cubicBezTo>
                <a:lnTo>
                  <a:pt x="919353" y="214274"/>
                </a:lnTo>
                <a:lnTo>
                  <a:pt x="918134" y="214274"/>
                </a:lnTo>
                <a:cubicBezTo>
                  <a:pt x="913867" y="220573"/>
                  <a:pt x="908076" y="225755"/>
                  <a:pt x="900761" y="229819"/>
                </a:cubicBezTo>
                <a:cubicBezTo>
                  <a:pt x="892022" y="234492"/>
                  <a:pt x="882269" y="236829"/>
                  <a:pt x="871499" y="236829"/>
                </a:cubicBezTo>
                <a:cubicBezTo>
                  <a:pt x="851383" y="236829"/>
                  <a:pt x="834517" y="229412"/>
                  <a:pt x="820903" y="214579"/>
                </a:cubicBezTo>
                <a:cubicBezTo>
                  <a:pt x="806476" y="198932"/>
                  <a:pt x="799262" y="178815"/>
                  <a:pt x="799262" y="154228"/>
                </a:cubicBezTo>
                <a:cubicBezTo>
                  <a:pt x="799871" y="129032"/>
                  <a:pt x="807085" y="108711"/>
                  <a:pt x="820903" y="93268"/>
                </a:cubicBezTo>
                <a:cubicBezTo>
                  <a:pt x="834924" y="78028"/>
                  <a:pt x="852500" y="70205"/>
                  <a:pt x="873633" y="69799"/>
                </a:cubicBezTo>
                <a:close/>
                <a:moveTo>
                  <a:pt x="462458" y="69799"/>
                </a:moveTo>
                <a:cubicBezTo>
                  <a:pt x="485013" y="69799"/>
                  <a:pt x="503504" y="77622"/>
                  <a:pt x="517932" y="93268"/>
                </a:cubicBezTo>
                <a:cubicBezTo>
                  <a:pt x="532359" y="108915"/>
                  <a:pt x="539572" y="128930"/>
                  <a:pt x="539572" y="153314"/>
                </a:cubicBezTo>
                <a:cubicBezTo>
                  <a:pt x="539572" y="158394"/>
                  <a:pt x="539267" y="163169"/>
                  <a:pt x="538658" y="167640"/>
                </a:cubicBezTo>
                <a:lnTo>
                  <a:pt x="423748" y="167640"/>
                </a:lnTo>
                <a:cubicBezTo>
                  <a:pt x="425577" y="178815"/>
                  <a:pt x="429844" y="187553"/>
                  <a:pt x="436550" y="193852"/>
                </a:cubicBezTo>
                <a:cubicBezTo>
                  <a:pt x="444068" y="200761"/>
                  <a:pt x="453822" y="204215"/>
                  <a:pt x="465811" y="204215"/>
                </a:cubicBezTo>
                <a:cubicBezTo>
                  <a:pt x="484505" y="203606"/>
                  <a:pt x="499034" y="197408"/>
                  <a:pt x="509397" y="185623"/>
                </a:cubicBezTo>
                <a:lnTo>
                  <a:pt x="532562" y="209397"/>
                </a:lnTo>
                <a:cubicBezTo>
                  <a:pt x="517322" y="227888"/>
                  <a:pt x="494360" y="237743"/>
                  <a:pt x="463677" y="238963"/>
                </a:cubicBezTo>
                <a:cubicBezTo>
                  <a:pt x="439700" y="238963"/>
                  <a:pt x="420091" y="231241"/>
                  <a:pt x="404851" y="215798"/>
                </a:cubicBezTo>
                <a:cubicBezTo>
                  <a:pt x="389408" y="200151"/>
                  <a:pt x="381686" y="179527"/>
                  <a:pt x="381686" y="153924"/>
                </a:cubicBezTo>
                <a:cubicBezTo>
                  <a:pt x="381686" y="129540"/>
                  <a:pt x="389306" y="109423"/>
                  <a:pt x="404546" y="93573"/>
                </a:cubicBezTo>
                <a:cubicBezTo>
                  <a:pt x="419786" y="77724"/>
                  <a:pt x="439090" y="69799"/>
                  <a:pt x="462458" y="69799"/>
                </a:cubicBezTo>
                <a:close/>
                <a:moveTo>
                  <a:pt x="175336" y="69799"/>
                </a:moveTo>
                <a:cubicBezTo>
                  <a:pt x="192405" y="69799"/>
                  <a:pt x="206121" y="75590"/>
                  <a:pt x="216484" y="87172"/>
                </a:cubicBezTo>
                <a:cubicBezTo>
                  <a:pt x="227254" y="99161"/>
                  <a:pt x="232639" y="115011"/>
                  <a:pt x="232639" y="134721"/>
                </a:cubicBezTo>
                <a:lnTo>
                  <a:pt x="232639" y="236219"/>
                </a:lnTo>
                <a:lnTo>
                  <a:pt x="190881" y="236219"/>
                </a:lnTo>
                <a:lnTo>
                  <a:pt x="190881" y="142341"/>
                </a:lnTo>
                <a:cubicBezTo>
                  <a:pt x="190881" y="130149"/>
                  <a:pt x="188544" y="121005"/>
                  <a:pt x="183871" y="114909"/>
                </a:cubicBezTo>
                <a:cubicBezTo>
                  <a:pt x="179400" y="109016"/>
                  <a:pt x="173101" y="106070"/>
                  <a:pt x="164973" y="106070"/>
                </a:cubicBezTo>
                <a:cubicBezTo>
                  <a:pt x="154610" y="106070"/>
                  <a:pt x="145872" y="110134"/>
                  <a:pt x="138760" y="118262"/>
                </a:cubicBezTo>
                <a:cubicBezTo>
                  <a:pt x="131242" y="126796"/>
                  <a:pt x="127483" y="137464"/>
                  <a:pt x="127483" y="150266"/>
                </a:cubicBezTo>
                <a:lnTo>
                  <a:pt x="127483" y="236219"/>
                </a:lnTo>
                <a:lnTo>
                  <a:pt x="85725" y="236219"/>
                </a:lnTo>
                <a:lnTo>
                  <a:pt x="85725" y="72847"/>
                </a:lnTo>
                <a:lnTo>
                  <a:pt x="124435" y="72847"/>
                </a:lnTo>
                <a:lnTo>
                  <a:pt x="124435" y="95707"/>
                </a:lnTo>
                <a:lnTo>
                  <a:pt x="125349" y="95707"/>
                </a:lnTo>
                <a:cubicBezTo>
                  <a:pt x="129210" y="89204"/>
                  <a:pt x="135611" y="83413"/>
                  <a:pt x="144552" y="78333"/>
                </a:cubicBezTo>
                <a:cubicBezTo>
                  <a:pt x="154508" y="72643"/>
                  <a:pt x="164770" y="69799"/>
                  <a:pt x="175336" y="69799"/>
                </a:cubicBezTo>
                <a:close/>
                <a:moveTo>
                  <a:pt x="8972473" y="22250"/>
                </a:moveTo>
                <a:lnTo>
                  <a:pt x="9014231" y="22250"/>
                </a:lnTo>
                <a:lnTo>
                  <a:pt x="9014231" y="72847"/>
                </a:lnTo>
                <a:lnTo>
                  <a:pt x="9057208" y="72847"/>
                </a:lnTo>
                <a:lnTo>
                  <a:pt x="9057208" y="108203"/>
                </a:lnTo>
                <a:lnTo>
                  <a:pt x="9014231" y="108203"/>
                </a:lnTo>
                <a:lnTo>
                  <a:pt x="9014231" y="176174"/>
                </a:lnTo>
                <a:cubicBezTo>
                  <a:pt x="9014231" y="185318"/>
                  <a:pt x="9015450" y="191820"/>
                  <a:pt x="9017888" y="195681"/>
                </a:cubicBezTo>
                <a:cubicBezTo>
                  <a:pt x="9020733" y="200151"/>
                  <a:pt x="9025407" y="202387"/>
                  <a:pt x="9031910" y="202387"/>
                </a:cubicBezTo>
                <a:cubicBezTo>
                  <a:pt x="9037599" y="202387"/>
                  <a:pt x="9045219" y="200558"/>
                  <a:pt x="9054769" y="196900"/>
                </a:cubicBezTo>
                <a:lnTo>
                  <a:pt x="9060256" y="230733"/>
                </a:lnTo>
                <a:cubicBezTo>
                  <a:pt x="9050502" y="236219"/>
                  <a:pt x="9038209" y="238963"/>
                  <a:pt x="9023375" y="238963"/>
                </a:cubicBezTo>
                <a:cubicBezTo>
                  <a:pt x="9006712" y="238963"/>
                  <a:pt x="8994013" y="233883"/>
                  <a:pt x="8985275" y="223723"/>
                </a:cubicBezTo>
                <a:cubicBezTo>
                  <a:pt x="8976740" y="213766"/>
                  <a:pt x="8972473" y="199440"/>
                  <a:pt x="8972473" y="180746"/>
                </a:cubicBezTo>
                <a:lnTo>
                  <a:pt x="8972473" y="108203"/>
                </a:lnTo>
                <a:lnTo>
                  <a:pt x="8944127" y="108203"/>
                </a:lnTo>
                <a:lnTo>
                  <a:pt x="8944127" y="72847"/>
                </a:lnTo>
                <a:lnTo>
                  <a:pt x="8972473" y="72847"/>
                </a:lnTo>
                <a:close/>
                <a:moveTo>
                  <a:pt x="2543099" y="22250"/>
                </a:moveTo>
                <a:lnTo>
                  <a:pt x="2584856" y="22250"/>
                </a:lnTo>
                <a:lnTo>
                  <a:pt x="2584856" y="72847"/>
                </a:lnTo>
                <a:lnTo>
                  <a:pt x="2627833" y="72847"/>
                </a:lnTo>
                <a:lnTo>
                  <a:pt x="2627833" y="108203"/>
                </a:lnTo>
                <a:lnTo>
                  <a:pt x="2584856" y="108203"/>
                </a:lnTo>
                <a:lnTo>
                  <a:pt x="2584856" y="176174"/>
                </a:lnTo>
                <a:cubicBezTo>
                  <a:pt x="2584856" y="185318"/>
                  <a:pt x="2586076" y="191820"/>
                  <a:pt x="2588514" y="195681"/>
                </a:cubicBezTo>
                <a:cubicBezTo>
                  <a:pt x="2591359" y="200151"/>
                  <a:pt x="2596032" y="202387"/>
                  <a:pt x="2602535" y="202387"/>
                </a:cubicBezTo>
                <a:cubicBezTo>
                  <a:pt x="2608224" y="202387"/>
                  <a:pt x="2615844" y="200558"/>
                  <a:pt x="2625395" y="196900"/>
                </a:cubicBezTo>
                <a:lnTo>
                  <a:pt x="2630881" y="230733"/>
                </a:lnTo>
                <a:cubicBezTo>
                  <a:pt x="2621128" y="236219"/>
                  <a:pt x="2608834" y="238963"/>
                  <a:pt x="2594001" y="238963"/>
                </a:cubicBezTo>
                <a:cubicBezTo>
                  <a:pt x="2577338" y="238963"/>
                  <a:pt x="2564638" y="233883"/>
                  <a:pt x="2555900" y="223723"/>
                </a:cubicBezTo>
                <a:cubicBezTo>
                  <a:pt x="2547366" y="213766"/>
                  <a:pt x="2543099" y="199440"/>
                  <a:pt x="2543099" y="180746"/>
                </a:cubicBezTo>
                <a:lnTo>
                  <a:pt x="2543099" y="108203"/>
                </a:lnTo>
                <a:lnTo>
                  <a:pt x="2514752" y="108203"/>
                </a:lnTo>
                <a:lnTo>
                  <a:pt x="2514752" y="72847"/>
                </a:lnTo>
                <a:lnTo>
                  <a:pt x="2543099" y="72847"/>
                </a:lnTo>
                <a:close/>
                <a:moveTo>
                  <a:pt x="1371524" y="22250"/>
                </a:moveTo>
                <a:lnTo>
                  <a:pt x="1413282" y="22250"/>
                </a:lnTo>
                <a:lnTo>
                  <a:pt x="1413282" y="72847"/>
                </a:lnTo>
                <a:lnTo>
                  <a:pt x="1456258" y="72847"/>
                </a:lnTo>
                <a:lnTo>
                  <a:pt x="1456258" y="108203"/>
                </a:lnTo>
                <a:lnTo>
                  <a:pt x="1413282" y="108203"/>
                </a:lnTo>
                <a:lnTo>
                  <a:pt x="1413282" y="176174"/>
                </a:lnTo>
                <a:cubicBezTo>
                  <a:pt x="1413282" y="185318"/>
                  <a:pt x="1414501" y="191820"/>
                  <a:pt x="1416939" y="195681"/>
                </a:cubicBezTo>
                <a:cubicBezTo>
                  <a:pt x="1419784" y="200151"/>
                  <a:pt x="1424457" y="202387"/>
                  <a:pt x="1430960" y="202387"/>
                </a:cubicBezTo>
                <a:cubicBezTo>
                  <a:pt x="1436649" y="202387"/>
                  <a:pt x="1444270" y="200558"/>
                  <a:pt x="1453820" y="196900"/>
                </a:cubicBezTo>
                <a:lnTo>
                  <a:pt x="1459306" y="230733"/>
                </a:lnTo>
                <a:cubicBezTo>
                  <a:pt x="1449553" y="236219"/>
                  <a:pt x="1437259" y="238963"/>
                  <a:pt x="1422426" y="238963"/>
                </a:cubicBezTo>
                <a:cubicBezTo>
                  <a:pt x="1405763" y="238963"/>
                  <a:pt x="1393063" y="233883"/>
                  <a:pt x="1384325" y="223723"/>
                </a:cubicBezTo>
                <a:cubicBezTo>
                  <a:pt x="1375791" y="213766"/>
                  <a:pt x="1371524" y="199440"/>
                  <a:pt x="1371524" y="180746"/>
                </a:cubicBezTo>
                <a:lnTo>
                  <a:pt x="1371524" y="108203"/>
                </a:lnTo>
                <a:lnTo>
                  <a:pt x="1343178" y="108203"/>
                </a:lnTo>
                <a:lnTo>
                  <a:pt x="1343178" y="72847"/>
                </a:lnTo>
                <a:lnTo>
                  <a:pt x="1371524" y="72847"/>
                </a:lnTo>
                <a:close/>
                <a:moveTo>
                  <a:pt x="276149" y="22250"/>
                </a:moveTo>
                <a:lnTo>
                  <a:pt x="317907" y="22250"/>
                </a:lnTo>
                <a:lnTo>
                  <a:pt x="317907" y="72847"/>
                </a:lnTo>
                <a:lnTo>
                  <a:pt x="360883" y="72847"/>
                </a:lnTo>
                <a:lnTo>
                  <a:pt x="360883" y="108203"/>
                </a:lnTo>
                <a:lnTo>
                  <a:pt x="317907" y="108203"/>
                </a:lnTo>
                <a:lnTo>
                  <a:pt x="317907" y="176174"/>
                </a:lnTo>
                <a:cubicBezTo>
                  <a:pt x="317907" y="185318"/>
                  <a:pt x="319126" y="191820"/>
                  <a:pt x="321564" y="195681"/>
                </a:cubicBezTo>
                <a:cubicBezTo>
                  <a:pt x="324409" y="200151"/>
                  <a:pt x="329083" y="202387"/>
                  <a:pt x="335585" y="202387"/>
                </a:cubicBezTo>
                <a:cubicBezTo>
                  <a:pt x="341275" y="202387"/>
                  <a:pt x="348895" y="200558"/>
                  <a:pt x="358445" y="196900"/>
                </a:cubicBezTo>
                <a:lnTo>
                  <a:pt x="363931" y="230733"/>
                </a:lnTo>
                <a:cubicBezTo>
                  <a:pt x="354178" y="236219"/>
                  <a:pt x="341884" y="238963"/>
                  <a:pt x="327051" y="238963"/>
                </a:cubicBezTo>
                <a:cubicBezTo>
                  <a:pt x="310388" y="238963"/>
                  <a:pt x="297688" y="233883"/>
                  <a:pt x="288951" y="223723"/>
                </a:cubicBezTo>
                <a:cubicBezTo>
                  <a:pt x="280416" y="213766"/>
                  <a:pt x="276149" y="199440"/>
                  <a:pt x="276149" y="180746"/>
                </a:cubicBezTo>
                <a:lnTo>
                  <a:pt x="276149" y="108203"/>
                </a:lnTo>
                <a:lnTo>
                  <a:pt x="247803" y="108203"/>
                </a:lnTo>
                <a:lnTo>
                  <a:pt x="247803" y="72847"/>
                </a:lnTo>
                <a:lnTo>
                  <a:pt x="276149" y="72847"/>
                </a:lnTo>
                <a:close/>
                <a:moveTo>
                  <a:pt x="1575283" y="12192"/>
                </a:moveTo>
                <a:lnTo>
                  <a:pt x="1726768" y="12192"/>
                </a:lnTo>
                <a:lnTo>
                  <a:pt x="1726768" y="50292"/>
                </a:lnTo>
                <a:lnTo>
                  <a:pt x="1619174" y="50292"/>
                </a:lnTo>
                <a:lnTo>
                  <a:pt x="1619174" y="109727"/>
                </a:lnTo>
                <a:lnTo>
                  <a:pt x="1715186" y="109727"/>
                </a:lnTo>
                <a:lnTo>
                  <a:pt x="1715186" y="147523"/>
                </a:lnTo>
                <a:lnTo>
                  <a:pt x="1619174" y="147523"/>
                </a:lnTo>
                <a:lnTo>
                  <a:pt x="1619174" y="236219"/>
                </a:lnTo>
                <a:lnTo>
                  <a:pt x="1575283" y="236219"/>
                </a:lnTo>
                <a:close/>
                <a:moveTo>
                  <a:pt x="0" y="12192"/>
                </a:moveTo>
                <a:lnTo>
                  <a:pt x="43891" y="12192"/>
                </a:lnTo>
                <a:lnTo>
                  <a:pt x="43891" y="236219"/>
                </a:lnTo>
                <a:lnTo>
                  <a:pt x="0" y="236219"/>
                </a:lnTo>
                <a:close/>
                <a:moveTo>
                  <a:pt x="8801099" y="3048"/>
                </a:moveTo>
                <a:lnTo>
                  <a:pt x="8842857" y="3048"/>
                </a:lnTo>
                <a:lnTo>
                  <a:pt x="8842857" y="236219"/>
                </a:lnTo>
                <a:lnTo>
                  <a:pt x="8801099" y="236219"/>
                </a:lnTo>
                <a:close/>
                <a:moveTo>
                  <a:pt x="8524874" y="3048"/>
                </a:moveTo>
                <a:lnTo>
                  <a:pt x="8566632" y="3048"/>
                </a:lnTo>
                <a:lnTo>
                  <a:pt x="8566632" y="90220"/>
                </a:lnTo>
                <a:lnTo>
                  <a:pt x="8567547" y="90220"/>
                </a:lnTo>
                <a:cubicBezTo>
                  <a:pt x="8572220" y="84734"/>
                  <a:pt x="8578722" y="80060"/>
                  <a:pt x="8587054" y="76200"/>
                </a:cubicBezTo>
                <a:cubicBezTo>
                  <a:pt x="8596401" y="71932"/>
                  <a:pt x="8605850" y="69799"/>
                  <a:pt x="8615400" y="69799"/>
                </a:cubicBezTo>
                <a:cubicBezTo>
                  <a:pt x="8635517" y="69799"/>
                  <a:pt x="8652484" y="77419"/>
                  <a:pt x="8666302" y="92659"/>
                </a:cubicBezTo>
                <a:cubicBezTo>
                  <a:pt x="8680526" y="108508"/>
                  <a:pt x="8687638" y="128727"/>
                  <a:pt x="8687638" y="153314"/>
                </a:cubicBezTo>
                <a:cubicBezTo>
                  <a:pt x="8687638" y="179120"/>
                  <a:pt x="8680628" y="199948"/>
                  <a:pt x="8666606" y="215798"/>
                </a:cubicBezTo>
                <a:cubicBezTo>
                  <a:pt x="8652992" y="231241"/>
                  <a:pt x="8635517" y="238963"/>
                  <a:pt x="8614181" y="238963"/>
                </a:cubicBezTo>
                <a:cubicBezTo>
                  <a:pt x="8603411" y="238963"/>
                  <a:pt x="8593353" y="236626"/>
                  <a:pt x="8584006" y="231952"/>
                </a:cubicBezTo>
                <a:cubicBezTo>
                  <a:pt x="8575675" y="227685"/>
                  <a:pt x="8569172" y="222402"/>
                  <a:pt x="8564499" y="216103"/>
                </a:cubicBezTo>
                <a:lnTo>
                  <a:pt x="8563280" y="216103"/>
                </a:lnTo>
                <a:lnTo>
                  <a:pt x="8563280" y="236219"/>
                </a:lnTo>
                <a:lnTo>
                  <a:pt x="8524874" y="236219"/>
                </a:lnTo>
                <a:close/>
                <a:moveTo>
                  <a:pt x="7562850" y="3048"/>
                </a:moveTo>
                <a:lnTo>
                  <a:pt x="7604607" y="3048"/>
                </a:lnTo>
                <a:lnTo>
                  <a:pt x="7604607" y="129235"/>
                </a:lnTo>
                <a:lnTo>
                  <a:pt x="7659472" y="72847"/>
                </a:lnTo>
                <a:lnTo>
                  <a:pt x="7712201" y="72847"/>
                </a:lnTo>
                <a:lnTo>
                  <a:pt x="7646974" y="137769"/>
                </a:lnTo>
                <a:lnTo>
                  <a:pt x="7718602" y="236219"/>
                </a:lnTo>
                <a:lnTo>
                  <a:pt x="7667700" y="236219"/>
                </a:lnTo>
                <a:lnTo>
                  <a:pt x="7620152" y="164591"/>
                </a:lnTo>
                <a:lnTo>
                  <a:pt x="7604607" y="179527"/>
                </a:lnTo>
                <a:lnTo>
                  <a:pt x="7604607" y="236219"/>
                </a:lnTo>
                <a:lnTo>
                  <a:pt x="7562850" y="236219"/>
                </a:lnTo>
                <a:close/>
                <a:moveTo>
                  <a:pt x="7038974" y="3048"/>
                </a:moveTo>
                <a:lnTo>
                  <a:pt x="7080732" y="3048"/>
                </a:lnTo>
                <a:lnTo>
                  <a:pt x="7080732" y="90220"/>
                </a:lnTo>
                <a:lnTo>
                  <a:pt x="7081646" y="90220"/>
                </a:lnTo>
                <a:cubicBezTo>
                  <a:pt x="7086320" y="84734"/>
                  <a:pt x="7092823" y="80060"/>
                  <a:pt x="7101154" y="76200"/>
                </a:cubicBezTo>
                <a:cubicBezTo>
                  <a:pt x="7110500" y="71932"/>
                  <a:pt x="7119950" y="69799"/>
                  <a:pt x="7129500" y="69799"/>
                </a:cubicBezTo>
                <a:cubicBezTo>
                  <a:pt x="7149617" y="69799"/>
                  <a:pt x="7166584" y="77419"/>
                  <a:pt x="7180402" y="92659"/>
                </a:cubicBezTo>
                <a:cubicBezTo>
                  <a:pt x="7194626" y="108508"/>
                  <a:pt x="7201738" y="128727"/>
                  <a:pt x="7201738" y="153314"/>
                </a:cubicBezTo>
                <a:cubicBezTo>
                  <a:pt x="7201738" y="179120"/>
                  <a:pt x="7194728" y="199948"/>
                  <a:pt x="7180706" y="215798"/>
                </a:cubicBezTo>
                <a:cubicBezTo>
                  <a:pt x="7167092" y="231241"/>
                  <a:pt x="7149617" y="238963"/>
                  <a:pt x="7128281" y="238963"/>
                </a:cubicBezTo>
                <a:cubicBezTo>
                  <a:pt x="7117512" y="238963"/>
                  <a:pt x="7107452" y="236626"/>
                  <a:pt x="7098106" y="231952"/>
                </a:cubicBezTo>
                <a:cubicBezTo>
                  <a:pt x="7089774" y="227685"/>
                  <a:pt x="7083272" y="222402"/>
                  <a:pt x="7078598" y="216103"/>
                </a:cubicBezTo>
                <a:lnTo>
                  <a:pt x="7077380" y="216103"/>
                </a:lnTo>
                <a:lnTo>
                  <a:pt x="7077380" y="236219"/>
                </a:lnTo>
                <a:lnTo>
                  <a:pt x="7038974" y="236219"/>
                </a:lnTo>
                <a:close/>
                <a:moveTo>
                  <a:pt x="6959117" y="3048"/>
                </a:moveTo>
                <a:lnTo>
                  <a:pt x="7000875" y="3048"/>
                </a:lnTo>
                <a:lnTo>
                  <a:pt x="7000875" y="236219"/>
                </a:lnTo>
                <a:lnTo>
                  <a:pt x="6962470" y="236219"/>
                </a:lnTo>
                <a:lnTo>
                  <a:pt x="6962470" y="213360"/>
                </a:lnTo>
                <a:lnTo>
                  <a:pt x="6961251" y="213360"/>
                </a:lnTo>
                <a:cubicBezTo>
                  <a:pt x="6957390" y="220268"/>
                  <a:pt x="6951091" y="226161"/>
                  <a:pt x="6942353" y="231038"/>
                </a:cubicBezTo>
                <a:cubicBezTo>
                  <a:pt x="6932803" y="236321"/>
                  <a:pt x="6922744" y="238963"/>
                  <a:pt x="6912178" y="238963"/>
                </a:cubicBezTo>
                <a:cubicBezTo>
                  <a:pt x="6891655" y="238963"/>
                  <a:pt x="6874281" y="231648"/>
                  <a:pt x="6860057" y="217017"/>
                </a:cubicBezTo>
                <a:cubicBezTo>
                  <a:pt x="6846036" y="202387"/>
                  <a:pt x="6838721" y="181152"/>
                  <a:pt x="6838112" y="153314"/>
                </a:cubicBezTo>
                <a:cubicBezTo>
                  <a:pt x="6838112" y="128930"/>
                  <a:pt x="6845630" y="108813"/>
                  <a:pt x="6860667" y="92964"/>
                </a:cubicBezTo>
                <a:cubicBezTo>
                  <a:pt x="6875297" y="77520"/>
                  <a:pt x="6892975" y="69799"/>
                  <a:pt x="6913702" y="69799"/>
                </a:cubicBezTo>
                <a:cubicBezTo>
                  <a:pt x="6923659" y="69799"/>
                  <a:pt x="6932904" y="71831"/>
                  <a:pt x="6941439" y="75895"/>
                </a:cubicBezTo>
                <a:cubicBezTo>
                  <a:pt x="6948754" y="79349"/>
                  <a:pt x="6954342" y="83616"/>
                  <a:pt x="6958203" y="88696"/>
                </a:cubicBezTo>
                <a:lnTo>
                  <a:pt x="6959117" y="88696"/>
                </a:lnTo>
                <a:close/>
                <a:moveTo>
                  <a:pt x="6048375" y="3048"/>
                </a:moveTo>
                <a:lnTo>
                  <a:pt x="6090132" y="3048"/>
                </a:lnTo>
                <a:lnTo>
                  <a:pt x="6090132" y="236219"/>
                </a:lnTo>
                <a:lnTo>
                  <a:pt x="6048375" y="236219"/>
                </a:lnTo>
                <a:close/>
                <a:moveTo>
                  <a:pt x="5549417" y="3048"/>
                </a:moveTo>
                <a:lnTo>
                  <a:pt x="5591175" y="3048"/>
                </a:lnTo>
                <a:lnTo>
                  <a:pt x="5591175" y="236219"/>
                </a:lnTo>
                <a:lnTo>
                  <a:pt x="5552770" y="236219"/>
                </a:lnTo>
                <a:lnTo>
                  <a:pt x="5552770" y="213360"/>
                </a:lnTo>
                <a:lnTo>
                  <a:pt x="5551551" y="213360"/>
                </a:lnTo>
                <a:cubicBezTo>
                  <a:pt x="5547690" y="220268"/>
                  <a:pt x="5541391" y="226161"/>
                  <a:pt x="5532653" y="231038"/>
                </a:cubicBezTo>
                <a:cubicBezTo>
                  <a:pt x="5523103" y="236321"/>
                  <a:pt x="5513044" y="238963"/>
                  <a:pt x="5502478" y="238963"/>
                </a:cubicBezTo>
                <a:cubicBezTo>
                  <a:pt x="5481954" y="238963"/>
                  <a:pt x="5464581" y="231648"/>
                  <a:pt x="5450357" y="217017"/>
                </a:cubicBezTo>
                <a:cubicBezTo>
                  <a:pt x="5436336" y="202387"/>
                  <a:pt x="5429021" y="181152"/>
                  <a:pt x="5428412" y="153314"/>
                </a:cubicBezTo>
                <a:cubicBezTo>
                  <a:pt x="5428412" y="128930"/>
                  <a:pt x="5435930" y="108813"/>
                  <a:pt x="5450967" y="92964"/>
                </a:cubicBezTo>
                <a:cubicBezTo>
                  <a:pt x="5465597" y="77520"/>
                  <a:pt x="5483275" y="69799"/>
                  <a:pt x="5504002" y="69799"/>
                </a:cubicBezTo>
                <a:cubicBezTo>
                  <a:pt x="5513959" y="69799"/>
                  <a:pt x="5523204" y="71831"/>
                  <a:pt x="5531739" y="75895"/>
                </a:cubicBezTo>
                <a:cubicBezTo>
                  <a:pt x="5539054" y="79349"/>
                  <a:pt x="5544642" y="83616"/>
                  <a:pt x="5548503" y="88696"/>
                </a:cubicBezTo>
                <a:lnTo>
                  <a:pt x="5549417" y="88696"/>
                </a:lnTo>
                <a:close/>
                <a:moveTo>
                  <a:pt x="3711092" y="3048"/>
                </a:moveTo>
                <a:lnTo>
                  <a:pt x="3752850" y="3048"/>
                </a:lnTo>
                <a:lnTo>
                  <a:pt x="3752850" y="236219"/>
                </a:lnTo>
                <a:lnTo>
                  <a:pt x="3714445" y="236219"/>
                </a:lnTo>
                <a:lnTo>
                  <a:pt x="3714445" y="213360"/>
                </a:lnTo>
                <a:lnTo>
                  <a:pt x="3713226" y="213360"/>
                </a:lnTo>
                <a:cubicBezTo>
                  <a:pt x="3709365" y="220268"/>
                  <a:pt x="3703066" y="226161"/>
                  <a:pt x="3694329" y="231038"/>
                </a:cubicBezTo>
                <a:cubicBezTo>
                  <a:pt x="3684778" y="236321"/>
                  <a:pt x="3674719" y="238963"/>
                  <a:pt x="3664153" y="238963"/>
                </a:cubicBezTo>
                <a:cubicBezTo>
                  <a:pt x="3643630" y="238963"/>
                  <a:pt x="3626256" y="231648"/>
                  <a:pt x="3612032" y="217017"/>
                </a:cubicBezTo>
                <a:cubicBezTo>
                  <a:pt x="3598011" y="202387"/>
                  <a:pt x="3590696" y="181152"/>
                  <a:pt x="3590087" y="153314"/>
                </a:cubicBezTo>
                <a:cubicBezTo>
                  <a:pt x="3590087" y="128930"/>
                  <a:pt x="3597605" y="108813"/>
                  <a:pt x="3612642" y="92964"/>
                </a:cubicBezTo>
                <a:cubicBezTo>
                  <a:pt x="3627272" y="77520"/>
                  <a:pt x="3644950" y="69799"/>
                  <a:pt x="3665677" y="69799"/>
                </a:cubicBezTo>
                <a:cubicBezTo>
                  <a:pt x="3675635" y="69799"/>
                  <a:pt x="3684879" y="71831"/>
                  <a:pt x="3693414" y="75895"/>
                </a:cubicBezTo>
                <a:cubicBezTo>
                  <a:pt x="3700729" y="79349"/>
                  <a:pt x="3706317" y="83616"/>
                  <a:pt x="3710178" y="88696"/>
                </a:cubicBezTo>
                <a:lnTo>
                  <a:pt x="3711092" y="88696"/>
                </a:lnTo>
                <a:close/>
                <a:moveTo>
                  <a:pt x="3267074" y="3048"/>
                </a:moveTo>
                <a:lnTo>
                  <a:pt x="3308832" y="3048"/>
                </a:lnTo>
                <a:lnTo>
                  <a:pt x="3308832" y="236219"/>
                </a:lnTo>
                <a:lnTo>
                  <a:pt x="3267074" y="236219"/>
                </a:lnTo>
                <a:close/>
                <a:moveTo>
                  <a:pt x="2657475" y="3048"/>
                </a:moveTo>
                <a:lnTo>
                  <a:pt x="2699233" y="3048"/>
                </a:lnTo>
                <a:lnTo>
                  <a:pt x="2699233" y="92964"/>
                </a:lnTo>
                <a:lnTo>
                  <a:pt x="2700148" y="92964"/>
                </a:lnTo>
                <a:cubicBezTo>
                  <a:pt x="2704618" y="87071"/>
                  <a:pt x="2710815" y="81991"/>
                  <a:pt x="2718740" y="77724"/>
                </a:cubicBezTo>
                <a:cubicBezTo>
                  <a:pt x="2728493" y="72440"/>
                  <a:pt x="2738755" y="69799"/>
                  <a:pt x="2749524" y="69799"/>
                </a:cubicBezTo>
                <a:cubicBezTo>
                  <a:pt x="2766390" y="69799"/>
                  <a:pt x="2779904" y="75488"/>
                  <a:pt x="2790063" y="86868"/>
                </a:cubicBezTo>
                <a:cubicBezTo>
                  <a:pt x="2800629" y="98653"/>
                  <a:pt x="2805912" y="114604"/>
                  <a:pt x="2805912" y="134721"/>
                </a:cubicBezTo>
                <a:lnTo>
                  <a:pt x="2805912" y="236219"/>
                </a:lnTo>
                <a:lnTo>
                  <a:pt x="2764155" y="236219"/>
                </a:lnTo>
                <a:lnTo>
                  <a:pt x="2764155" y="144170"/>
                </a:lnTo>
                <a:cubicBezTo>
                  <a:pt x="2763342" y="118973"/>
                  <a:pt x="2754097" y="106273"/>
                  <a:pt x="2736418" y="106070"/>
                </a:cubicBezTo>
                <a:cubicBezTo>
                  <a:pt x="2726055" y="106070"/>
                  <a:pt x="2717317" y="110134"/>
                  <a:pt x="2710205" y="118262"/>
                </a:cubicBezTo>
                <a:cubicBezTo>
                  <a:pt x="2702890" y="126593"/>
                  <a:pt x="2699233" y="137261"/>
                  <a:pt x="2699233" y="150266"/>
                </a:cubicBezTo>
                <a:lnTo>
                  <a:pt x="2699233" y="236219"/>
                </a:lnTo>
                <a:lnTo>
                  <a:pt x="2657475" y="236219"/>
                </a:lnTo>
                <a:close/>
                <a:moveTo>
                  <a:pt x="1924050" y="3048"/>
                </a:moveTo>
                <a:lnTo>
                  <a:pt x="1965808" y="3048"/>
                </a:lnTo>
                <a:lnTo>
                  <a:pt x="1965808" y="90220"/>
                </a:lnTo>
                <a:lnTo>
                  <a:pt x="1966722" y="90220"/>
                </a:lnTo>
                <a:cubicBezTo>
                  <a:pt x="1971396" y="84734"/>
                  <a:pt x="1977898" y="80060"/>
                  <a:pt x="1986229" y="76200"/>
                </a:cubicBezTo>
                <a:cubicBezTo>
                  <a:pt x="1995577" y="71932"/>
                  <a:pt x="2005026" y="69799"/>
                  <a:pt x="2014576" y="69799"/>
                </a:cubicBezTo>
                <a:cubicBezTo>
                  <a:pt x="2034693" y="69799"/>
                  <a:pt x="2051660" y="77419"/>
                  <a:pt x="2065477" y="92659"/>
                </a:cubicBezTo>
                <a:cubicBezTo>
                  <a:pt x="2079701" y="108508"/>
                  <a:pt x="2086813" y="128727"/>
                  <a:pt x="2086813" y="153314"/>
                </a:cubicBezTo>
                <a:cubicBezTo>
                  <a:pt x="2086813" y="179120"/>
                  <a:pt x="2079803" y="199948"/>
                  <a:pt x="2065782" y="215798"/>
                </a:cubicBezTo>
                <a:cubicBezTo>
                  <a:pt x="2052168" y="231241"/>
                  <a:pt x="2034693" y="238963"/>
                  <a:pt x="2013357" y="238963"/>
                </a:cubicBezTo>
                <a:cubicBezTo>
                  <a:pt x="2002587" y="238963"/>
                  <a:pt x="1992529" y="236626"/>
                  <a:pt x="1983181" y="231952"/>
                </a:cubicBezTo>
                <a:cubicBezTo>
                  <a:pt x="1974850" y="227685"/>
                  <a:pt x="1968348" y="222402"/>
                  <a:pt x="1963674" y="216103"/>
                </a:cubicBezTo>
                <a:lnTo>
                  <a:pt x="1962455" y="216103"/>
                </a:lnTo>
                <a:lnTo>
                  <a:pt x="1962455" y="236219"/>
                </a:lnTo>
                <a:lnTo>
                  <a:pt x="1924050" y="236219"/>
                </a:lnTo>
                <a:close/>
                <a:moveTo>
                  <a:pt x="647700" y="3048"/>
                </a:moveTo>
                <a:lnTo>
                  <a:pt x="689458" y="3048"/>
                </a:lnTo>
                <a:lnTo>
                  <a:pt x="689458" y="236219"/>
                </a:lnTo>
                <a:lnTo>
                  <a:pt x="647700" y="236219"/>
                </a:lnTo>
                <a:close/>
                <a:moveTo>
                  <a:pt x="571500" y="3048"/>
                </a:moveTo>
                <a:lnTo>
                  <a:pt x="613258" y="3048"/>
                </a:lnTo>
                <a:lnTo>
                  <a:pt x="613258" y="236219"/>
                </a:lnTo>
                <a:lnTo>
                  <a:pt x="571500" y="236219"/>
                </a:lnTo>
                <a:close/>
                <a:moveTo>
                  <a:pt x="9112148" y="1524"/>
                </a:moveTo>
                <a:cubicBezTo>
                  <a:pt x="9119666" y="1524"/>
                  <a:pt x="9125864" y="3962"/>
                  <a:pt x="9130741" y="8839"/>
                </a:cubicBezTo>
                <a:cubicBezTo>
                  <a:pt x="9135618" y="13716"/>
                  <a:pt x="9138056" y="19812"/>
                  <a:pt x="9138056" y="27127"/>
                </a:cubicBezTo>
                <a:cubicBezTo>
                  <a:pt x="9137853" y="34036"/>
                  <a:pt x="9135414" y="39928"/>
                  <a:pt x="9130741" y="44805"/>
                </a:cubicBezTo>
                <a:cubicBezTo>
                  <a:pt x="9125864" y="49479"/>
                  <a:pt x="9119666" y="51917"/>
                  <a:pt x="9112148" y="52120"/>
                </a:cubicBezTo>
                <a:cubicBezTo>
                  <a:pt x="9105036" y="52120"/>
                  <a:pt x="9099042" y="49682"/>
                  <a:pt x="9094165" y="44805"/>
                </a:cubicBezTo>
                <a:cubicBezTo>
                  <a:pt x="9089288" y="39928"/>
                  <a:pt x="9086849" y="34036"/>
                  <a:pt x="9086849" y="27127"/>
                </a:cubicBezTo>
                <a:cubicBezTo>
                  <a:pt x="9086849" y="19812"/>
                  <a:pt x="9089186" y="13716"/>
                  <a:pt x="9093860" y="8839"/>
                </a:cubicBezTo>
                <a:cubicBezTo>
                  <a:pt x="9098533" y="3962"/>
                  <a:pt x="9104630" y="1524"/>
                  <a:pt x="9112148" y="1524"/>
                </a:cubicBezTo>
                <a:close/>
                <a:moveTo>
                  <a:pt x="8902598" y="1524"/>
                </a:moveTo>
                <a:cubicBezTo>
                  <a:pt x="8910116" y="1524"/>
                  <a:pt x="8916314" y="3962"/>
                  <a:pt x="8921191" y="8839"/>
                </a:cubicBezTo>
                <a:cubicBezTo>
                  <a:pt x="8926068" y="13716"/>
                  <a:pt x="8928506" y="19812"/>
                  <a:pt x="8928506" y="27127"/>
                </a:cubicBezTo>
                <a:cubicBezTo>
                  <a:pt x="8928303" y="34036"/>
                  <a:pt x="8925864" y="39928"/>
                  <a:pt x="8921191" y="44805"/>
                </a:cubicBezTo>
                <a:cubicBezTo>
                  <a:pt x="8916314" y="49479"/>
                  <a:pt x="8910116" y="51917"/>
                  <a:pt x="8902598" y="52120"/>
                </a:cubicBezTo>
                <a:cubicBezTo>
                  <a:pt x="8895486" y="52120"/>
                  <a:pt x="8889492" y="49682"/>
                  <a:pt x="8884615" y="44805"/>
                </a:cubicBezTo>
                <a:cubicBezTo>
                  <a:pt x="8879738" y="39928"/>
                  <a:pt x="8877299" y="34036"/>
                  <a:pt x="8877299" y="27127"/>
                </a:cubicBezTo>
                <a:cubicBezTo>
                  <a:pt x="8877299" y="19812"/>
                  <a:pt x="8879636" y="13716"/>
                  <a:pt x="8884310" y="8839"/>
                </a:cubicBezTo>
                <a:cubicBezTo>
                  <a:pt x="8888983" y="3962"/>
                  <a:pt x="8895080" y="1524"/>
                  <a:pt x="8902598" y="1524"/>
                </a:cubicBezTo>
                <a:close/>
                <a:moveTo>
                  <a:pt x="8740673" y="1524"/>
                </a:moveTo>
                <a:cubicBezTo>
                  <a:pt x="8748191" y="1524"/>
                  <a:pt x="8754389" y="3962"/>
                  <a:pt x="8759266" y="8839"/>
                </a:cubicBezTo>
                <a:cubicBezTo>
                  <a:pt x="8764142" y="13716"/>
                  <a:pt x="8766581" y="19812"/>
                  <a:pt x="8766581" y="27127"/>
                </a:cubicBezTo>
                <a:cubicBezTo>
                  <a:pt x="8766378" y="34036"/>
                  <a:pt x="8763939" y="39928"/>
                  <a:pt x="8759266" y="44805"/>
                </a:cubicBezTo>
                <a:cubicBezTo>
                  <a:pt x="8754389" y="49479"/>
                  <a:pt x="8748191" y="51917"/>
                  <a:pt x="8740673" y="52120"/>
                </a:cubicBezTo>
                <a:cubicBezTo>
                  <a:pt x="8733561" y="52120"/>
                  <a:pt x="8727567" y="49682"/>
                  <a:pt x="8722690" y="44805"/>
                </a:cubicBezTo>
                <a:cubicBezTo>
                  <a:pt x="8717813" y="39928"/>
                  <a:pt x="8715374" y="34036"/>
                  <a:pt x="8715374" y="27127"/>
                </a:cubicBezTo>
                <a:cubicBezTo>
                  <a:pt x="8715374" y="19812"/>
                  <a:pt x="8717711" y="13716"/>
                  <a:pt x="8722385" y="8839"/>
                </a:cubicBezTo>
                <a:cubicBezTo>
                  <a:pt x="8727058" y="3962"/>
                  <a:pt x="8733155" y="1524"/>
                  <a:pt x="8740673" y="1524"/>
                </a:cubicBezTo>
                <a:close/>
                <a:moveTo>
                  <a:pt x="4778273" y="1524"/>
                </a:moveTo>
                <a:cubicBezTo>
                  <a:pt x="4785792" y="1524"/>
                  <a:pt x="4791989" y="3962"/>
                  <a:pt x="4796866" y="8839"/>
                </a:cubicBezTo>
                <a:cubicBezTo>
                  <a:pt x="4801743" y="13716"/>
                  <a:pt x="4804181" y="19812"/>
                  <a:pt x="4804181" y="27127"/>
                </a:cubicBezTo>
                <a:cubicBezTo>
                  <a:pt x="4803978" y="34036"/>
                  <a:pt x="4801540" y="39928"/>
                  <a:pt x="4796866" y="44805"/>
                </a:cubicBezTo>
                <a:cubicBezTo>
                  <a:pt x="4791989" y="49479"/>
                  <a:pt x="4785792" y="51917"/>
                  <a:pt x="4778273" y="52120"/>
                </a:cubicBezTo>
                <a:cubicBezTo>
                  <a:pt x="4771161" y="52120"/>
                  <a:pt x="4765167" y="49682"/>
                  <a:pt x="4760290" y="44805"/>
                </a:cubicBezTo>
                <a:cubicBezTo>
                  <a:pt x="4755413" y="39928"/>
                  <a:pt x="4752975" y="34036"/>
                  <a:pt x="4752975" y="27127"/>
                </a:cubicBezTo>
                <a:cubicBezTo>
                  <a:pt x="4752975" y="19812"/>
                  <a:pt x="4755312" y="13716"/>
                  <a:pt x="4759985" y="8839"/>
                </a:cubicBezTo>
                <a:cubicBezTo>
                  <a:pt x="4764659" y="3962"/>
                  <a:pt x="4770755" y="1524"/>
                  <a:pt x="4778273" y="1524"/>
                </a:cubicBezTo>
                <a:close/>
                <a:moveTo>
                  <a:pt x="3816248" y="1524"/>
                </a:moveTo>
                <a:cubicBezTo>
                  <a:pt x="3823767" y="1524"/>
                  <a:pt x="3829964" y="3962"/>
                  <a:pt x="3834841" y="8839"/>
                </a:cubicBezTo>
                <a:cubicBezTo>
                  <a:pt x="3839718" y="13716"/>
                  <a:pt x="3842157" y="19812"/>
                  <a:pt x="3842157" y="27127"/>
                </a:cubicBezTo>
                <a:cubicBezTo>
                  <a:pt x="3841953" y="34036"/>
                  <a:pt x="3839514" y="39928"/>
                  <a:pt x="3834841" y="44805"/>
                </a:cubicBezTo>
                <a:cubicBezTo>
                  <a:pt x="3829964" y="49479"/>
                  <a:pt x="3823767" y="51917"/>
                  <a:pt x="3816248" y="52120"/>
                </a:cubicBezTo>
                <a:cubicBezTo>
                  <a:pt x="3809136" y="52120"/>
                  <a:pt x="3803142" y="49682"/>
                  <a:pt x="3798265" y="44805"/>
                </a:cubicBezTo>
                <a:cubicBezTo>
                  <a:pt x="3793388" y="39928"/>
                  <a:pt x="3790950" y="34036"/>
                  <a:pt x="3790950" y="27127"/>
                </a:cubicBezTo>
                <a:cubicBezTo>
                  <a:pt x="3790950" y="19812"/>
                  <a:pt x="3793286" y="13716"/>
                  <a:pt x="3797960" y="8839"/>
                </a:cubicBezTo>
                <a:cubicBezTo>
                  <a:pt x="3802634" y="3962"/>
                  <a:pt x="3808730" y="1524"/>
                  <a:pt x="3816248" y="1524"/>
                </a:cubicBezTo>
                <a:close/>
                <a:moveTo>
                  <a:pt x="2473224" y="1524"/>
                </a:moveTo>
                <a:cubicBezTo>
                  <a:pt x="2480742" y="1524"/>
                  <a:pt x="2486939" y="3962"/>
                  <a:pt x="2491816" y="8839"/>
                </a:cubicBezTo>
                <a:cubicBezTo>
                  <a:pt x="2496693" y="13716"/>
                  <a:pt x="2499132" y="19812"/>
                  <a:pt x="2499132" y="27127"/>
                </a:cubicBezTo>
                <a:cubicBezTo>
                  <a:pt x="2498928" y="34036"/>
                  <a:pt x="2496490" y="39928"/>
                  <a:pt x="2491816" y="44805"/>
                </a:cubicBezTo>
                <a:cubicBezTo>
                  <a:pt x="2486939" y="49479"/>
                  <a:pt x="2480742" y="51917"/>
                  <a:pt x="2473224" y="52120"/>
                </a:cubicBezTo>
                <a:cubicBezTo>
                  <a:pt x="2466111" y="52120"/>
                  <a:pt x="2460117" y="49682"/>
                  <a:pt x="2455240" y="44805"/>
                </a:cubicBezTo>
                <a:cubicBezTo>
                  <a:pt x="2450364" y="39928"/>
                  <a:pt x="2447925" y="34036"/>
                  <a:pt x="2447925" y="27127"/>
                </a:cubicBezTo>
                <a:cubicBezTo>
                  <a:pt x="2447925" y="19812"/>
                  <a:pt x="2450261" y="13716"/>
                  <a:pt x="2454935" y="8839"/>
                </a:cubicBezTo>
                <a:cubicBezTo>
                  <a:pt x="2459609" y="3962"/>
                  <a:pt x="2465705" y="1524"/>
                  <a:pt x="2473224" y="1524"/>
                </a:cubicBezTo>
                <a:close/>
                <a:moveTo>
                  <a:pt x="749199" y="1524"/>
                </a:moveTo>
                <a:cubicBezTo>
                  <a:pt x="756717" y="1524"/>
                  <a:pt x="762914" y="3962"/>
                  <a:pt x="767792" y="8839"/>
                </a:cubicBezTo>
                <a:cubicBezTo>
                  <a:pt x="772668" y="13716"/>
                  <a:pt x="775106" y="19812"/>
                  <a:pt x="775106" y="27127"/>
                </a:cubicBezTo>
                <a:cubicBezTo>
                  <a:pt x="774904" y="34036"/>
                  <a:pt x="772465" y="39928"/>
                  <a:pt x="767792" y="44805"/>
                </a:cubicBezTo>
                <a:cubicBezTo>
                  <a:pt x="762914" y="49479"/>
                  <a:pt x="756717" y="51917"/>
                  <a:pt x="749199" y="52120"/>
                </a:cubicBezTo>
                <a:cubicBezTo>
                  <a:pt x="742087" y="52120"/>
                  <a:pt x="736092" y="49682"/>
                  <a:pt x="731215" y="44805"/>
                </a:cubicBezTo>
                <a:cubicBezTo>
                  <a:pt x="726339" y="39928"/>
                  <a:pt x="723900" y="34036"/>
                  <a:pt x="723900" y="27127"/>
                </a:cubicBezTo>
                <a:cubicBezTo>
                  <a:pt x="723900" y="19812"/>
                  <a:pt x="726237" y="13716"/>
                  <a:pt x="730911" y="8839"/>
                </a:cubicBezTo>
                <a:cubicBezTo>
                  <a:pt x="735584" y="3962"/>
                  <a:pt x="741680" y="1524"/>
                  <a:pt x="749199" y="1524"/>
                </a:cubicBezTo>
                <a:close/>
                <a:moveTo>
                  <a:pt x="6444234" y="0"/>
                </a:moveTo>
                <a:cubicBezTo>
                  <a:pt x="6455816" y="0"/>
                  <a:pt x="6465265" y="1828"/>
                  <a:pt x="6472580" y="5486"/>
                </a:cubicBezTo>
                <a:lnTo>
                  <a:pt x="6467398" y="39319"/>
                </a:lnTo>
                <a:cubicBezTo>
                  <a:pt x="6460287" y="37084"/>
                  <a:pt x="6453886" y="35966"/>
                  <a:pt x="6448196" y="35966"/>
                </a:cubicBezTo>
                <a:cubicBezTo>
                  <a:pt x="6436207" y="35966"/>
                  <a:pt x="6430213" y="44399"/>
                  <a:pt x="6430213" y="61264"/>
                </a:cubicBezTo>
                <a:lnTo>
                  <a:pt x="6430213" y="72847"/>
                </a:lnTo>
                <a:lnTo>
                  <a:pt x="6463436" y="72847"/>
                </a:lnTo>
                <a:lnTo>
                  <a:pt x="6463436" y="107899"/>
                </a:lnTo>
                <a:lnTo>
                  <a:pt x="6430213" y="107899"/>
                </a:lnTo>
                <a:lnTo>
                  <a:pt x="6430213" y="236219"/>
                </a:lnTo>
                <a:lnTo>
                  <a:pt x="6388760" y="236219"/>
                </a:lnTo>
                <a:lnTo>
                  <a:pt x="6388760" y="107899"/>
                </a:lnTo>
                <a:lnTo>
                  <a:pt x="6364986" y="107899"/>
                </a:lnTo>
                <a:lnTo>
                  <a:pt x="6364986" y="72847"/>
                </a:lnTo>
                <a:lnTo>
                  <a:pt x="6388760" y="72847"/>
                </a:lnTo>
                <a:lnTo>
                  <a:pt x="6388760" y="58216"/>
                </a:lnTo>
                <a:cubicBezTo>
                  <a:pt x="6388760" y="40132"/>
                  <a:pt x="6393332" y="26009"/>
                  <a:pt x="6402476" y="15849"/>
                </a:cubicBezTo>
                <a:cubicBezTo>
                  <a:pt x="6412027" y="5283"/>
                  <a:pt x="6425946" y="0"/>
                  <a:pt x="6444234" y="0"/>
                </a:cubicBezTo>
                <a:close/>
                <a:moveTo>
                  <a:pt x="6187059" y="0"/>
                </a:moveTo>
                <a:cubicBezTo>
                  <a:pt x="6198641" y="0"/>
                  <a:pt x="6208090" y="1828"/>
                  <a:pt x="6215405" y="5486"/>
                </a:cubicBezTo>
                <a:lnTo>
                  <a:pt x="6210223" y="39319"/>
                </a:lnTo>
                <a:cubicBezTo>
                  <a:pt x="6203112" y="37084"/>
                  <a:pt x="6196711" y="35966"/>
                  <a:pt x="6191021" y="35966"/>
                </a:cubicBezTo>
                <a:cubicBezTo>
                  <a:pt x="6179032" y="35966"/>
                  <a:pt x="6173038" y="44399"/>
                  <a:pt x="6173038" y="61264"/>
                </a:cubicBezTo>
                <a:lnTo>
                  <a:pt x="6173038" y="72847"/>
                </a:lnTo>
                <a:lnTo>
                  <a:pt x="6206261" y="72847"/>
                </a:lnTo>
                <a:lnTo>
                  <a:pt x="6206261" y="107899"/>
                </a:lnTo>
                <a:lnTo>
                  <a:pt x="6173038" y="107899"/>
                </a:lnTo>
                <a:lnTo>
                  <a:pt x="6173038" y="236219"/>
                </a:lnTo>
                <a:lnTo>
                  <a:pt x="6131585" y="236219"/>
                </a:lnTo>
                <a:lnTo>
                  <a:pt x="6131585" y="107899"/>
                </a:lnTo>
                <a:lnTo>
                  <a:pt x="6107811" y="107899"/>
                </a:lnTo>
                <a:lnTo>
                  <a:pt x="6107811" y="72847"/>
                </a:lnTo>
                <a:lnTo>
                  <a:pt x="6131585" y="72847"/>
                </a:lnTo>
                <a:lnTo>
                  <a:pt x="6131585" y="58216"/>
                </a:lnTo>
                <a:cubicBezTo>
                  <a:pt x="6131585" y="40132"/>
                  <a:pt x="6136157" y="26009"/>
                  <a:pt x="6145301" y="15849"/>
                </a:cubicBezTo>
                <a:cubicBezTo>
                  <a:pt x="6154852" y="5283"/>
                  <a:pt x="6168771" y="0"/>
                  <a:pt x="6187059" y="0"/>
                </a:cubicBezTo>
                <a:close/>
                <a:moveTo>
                  <a:pt x="3405759" y="0"/>
                </a:moveTo>
                <a:cubicBezTo>
                  <a:pt x="3417341" y="0"/>
                  <a:pt x="3426790" y="1828"/>
                  <a:pt x="3434105" y="5486"/>
                </a:cubicBezTo>
                <a:lnTo>
                  <a:pt x="3428923" y="39319"/>
                </a:lnTo>
                <a:cubicBezTo>
                  <a:pt x="3421811" y="37084"/>
                  <a:pt x="3415411" y="35966"/>
                  <a:pt x="3409721" y="35966"/>
                </a:cubicBezTo>
                <a:cubicBezTo>
                  <a:pt x="3397733" y="35966"/>
                  <a:pt x="3391738" y="44399"/>
                  <a:pt x="3391738" y="61264"/>
                </a:cubicBezTo>
                <a:lnTo>
                  <a:pt x="3391738" y="72847"/>
                </a:lnTo>
                <a:lnTo>
                  <a:pt x="3424961" y="72847"/>
                </a:lnTo>
                <a:lnTo>
                  <a:pt x="3424961" y="107899"/>
                </a:lnTo>
                <a:lnTo>
                  <a:pt x="3391738" y="107899"/>
                </a:lnTo>
                <a:lnTo>
                  <a:pt x="3391738" y="236219"/>
                </a:lnTo>
                <a:lnTo>
                  <a:pt x="3350285" y="236219"/>
                </a:lnTo>
                <a:lnTo>
                  <a:pt x="3350285" y="107899"/>
                </a:lnTo>
                <a:lnTo>
                  <a:pt x="3326511" y="107899"/>
                </a:lnTo>
                <a:lnTo>
                  <a:pt x="3326511" y="72847"/>
                </a:lnTo>
                <a:lnTo>
                  <a:pt x="3350285" y="72847"/>
                </a:lnTo>
                <a:lnTo>
                  <a:pt x="3350285" y="58216"/>
                </a:lnTo>
                <a:cubicBezTo>
                  <a:pt x="3350285" y="40132"/>
                  <a:pt x="3354857" y="26009"/>
                  <a:pt x="3364001" y="15849"/>
                </a:cubicBezTo>
                <a:cubicBezTo>
                  <a:pt x="3373551" y="5283"/>
                  <a:pt x="3387471" y="0"/>
                  <a:pt x="340575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1A0F896F-CBE5-06B1-D409-A86416571DF0}"/>
              </a:ext>
            </a:extLst>
          </p:cNvPr>
          <p:cNvSpPr txBox="1"/>
          <p:nvPr/>
        </p:nvSpPr>
        <p:spPr>
          <a:xfrm>
            <a:off x="2557496" y="2825393"/>
            <a:ext cx="862218" cy="180805"/>
          </a:xfrm>
          <a:custGeom>
            <a:avLst/>
            <a:gdLst/>
            <a:ahLst/>
            <a:cxnLst/>
            <a:rect l="l" t="t" r="r" b="b"/>
            <a:pathLst>
              <a:path w="1089051" h="228371">
                <a:moveTo>
                  <a:pt x="336728" y="78410"/>
                </a:moveTo>
                <a:cubicBezTo>
                  <a:pt x="327889" y="78410"/>
                  <a:pt x="320802" y="81763"/>
                  <a:pt x="315468" y="88468"/>
                </a:cubicBezTo>
                <a:cubicBezTo>
                  <a:pt x="310287" y="95021"/>
                  <a:pt x="307696" y="103403"/>
                  <a:pt x="307696" y="113614"/>
                </a:cubicBezTo>
                <a:cubicBezTo>
                  <a:pt x="307696" y="124282"/>
                  <a:pt x="310287" y="132969"/>
                  <a:pt x="315468" y="139675"/>
                </a:cubicBezTo>
                <a:cubicBezTo>
                  <a:pt x="320802" y="146532"/>
                  <a:pt x="327737" y="149962"/>
                  <a:pt x="336271" y="149962"/>
                </a:cubicBezTo>
                <a:cubicBezTo>
                  <a:pt x="345263" y="149962"/>
                  <a:pt x="352502" y="146609"/>
                  <a:pt x="357988" y="139903"/>
                </a:cubicBezTo>
                <a:cubicBezTo>
                  <a:pt x="363322" y="133350"/>
                  <a:pt x="365989" y="124968"/>
                  <a:pt x="365989" y="114757"/>
                </a:cubicBezTo>
                <a:cubicBezTo>
                  <a:pt x="365989" y="103784"/>
                  <a:pt x="363170" y="94945"/>
                  <a:pt x="357531" y="88240"/>
                </a:cubicBezTo>
                <a:cubicBezTo>
                  <a:pt x="352045" y="81686"/>
                  <a:pt x="345110" y="78410"/>
                  <a:pt x="336728" y="78410"/>
                </a:cubicBezTo>
                <a:close/>
                <a:moveTo>
                  <a:pt x="822960" y="76124"/>
                </a:moveTo>
                <a:cubicBezTo>
                  <a:pt x="815188" y="76124"/>
                  <a:pt x="808635" y="78638"/>
                  <a:pt x="803301" y="83668"/>
                </a:cubicBezTo>
                <a:cubicBezTo>
                  <a:pt x="798272" y="88544"/>
                  <a:pt x="795071" y="94869"/>
                  <a:pt x="793700" y="102641"/>
                </a:cubicBezTo>
                <a:lnTo>
                  <a:pt x="849250" y="102641"/>
                </a:lnTo>
                <a:cubicBezTo>
                  <a:pt x="848945" y="95021"/>
                  <a:pt x="846278" y="88697"/>
                  <a:pt x="841248" y="83668"/>
                </a:cubicBezTo>
                <a:cubicBezTo>
                  <a:pt x="836219" y="78638"/>
                  <a:pt x="830123" y="76124"/>
                  <a:pt x="822960" y="76124"/>
                </a:cubicBezTo>
                <a:close/>
                <a:moveTo>
                  <a:pt x="689610" y="76124"/>
                </a:moveTo>
                <a:cubicBezTo>
                  <a:pt x="681838" y="76124"/>
                  <a:pt x="675285" y="78638"/>
                  <a:pt x="669951" y="83668"/>
                </a:cubicBezTo>
                <a:cubicBezTo>
                  <a:pt x="664922" y="88544"/>
                  <a:pt x="661721" y="94869"/>
                  <a:pt x="660350" y="102641"/>
                </a:cubicBezTo>
                <a:lnTo>
                  <a:pt x="715900" y="102641"/>
                </a:lnTo>
                <a:cubicBezTo>
                  <a:pt x="715595" y="95021"/>
                  <a:pt x="712928" y="88697"/>
                  <a:pt x="707898" y="83668"/>
                </a:cubicBezTo>
                <a:cubicBezTo>
                  <a:pt x="702869" y="78638"/>
                  <a:pt x="696773" y="76124"/>
                  <a:pt x="689610" y="76124"/>
                </a:cubicBezTo>
                <a:close/>
                <a:moveTo>
                  <a:pt x="429540" y="53492"/>
                </a:moveTo>
                <a:lnTo>
                  <a:pt x="460858" y="53492"/>
                </a:lnTo>
                <a:lnTo>
                  <a:pt x="460858" y="176022"/>
                </a:lnTo>
                <a:lnTo>
                  <a:pt x="429540" y="176022"/>
                </a:lnTo>
                <a:close/>
                <a:moveTo>
                  <a:pt x="1039902" y="51206"/>
                </a:moveTo>
                <a:cubicBezTo>
                  <a:pt x="1049656" y="51206"/>
                  <a:pt x="1058876" y="53188"/>
                  <a:pt x="1067563" y="57150"/>
                </a:cubicBezTo>
                <a:cubicBezTo>
                  <a:pt x="1075640" y="60808"/>
                  <a:pt x="1081888" y="65456"/>
                  <a:pt x="1086308" y="71095"/>
                </a:cubicBezTo>
                <a:lnTo>
                  <a:pt x="1068706" y="89611"/>
                </a:lnTo>
                <a:cubicBezTo>
                  <a:pt x="1060933" y="81991"/>
                  <a:pt x="1051256" y="77724"/>
                  <a:pt x="1039673" y="76810"/>
                </a:cubicBezTo>
                <a:cubicBezTo>
                  <a:pt x="1034949" y="76810"/>
                  <a:pt x="1031215" y="77648"/>
                  <a:pt x="1028472" y="79324"/>
                </a:cubicBezTo>
                <a:cubicBezTo>
                  <a:pt x="1025424" y="81153"/>
                  <a:pt x="1023900" y="83820"/>
                  <a:pt x="1023900" y="87325"/>
                </a:cubicBezTo>
                <a:cubicBezTo>
                  <a:pt x="1023900" y="90830"/>
                  <a:pt x="1025652" y="93650"/>
                  <a:pt x="1029158" y="95783"/>
                </a:cubicBezTo>
                <a:cubicBezTo>
                  <a:pt x="1031291" y="97003"/>
                  <a:pt x="1036778" y="99060"/>
                  <a:pt x="1045617" y="101956"/>
                </a:cubicBezTo>
                <a:cubicBezTo>
                  <a:pt x="1060704" y="106832"/>
                  <a:pt x="1071296" y="111709"/>
                  <a:pt x="1077392" y="116586"/>
                </a:cubicBezTo>
                <a:cubicBezTo>
                  <a:pt x="1085165" y="122834"/>
                  <a:pt x="1089051" y="131140"/>
                  <a:pt x="1089051" y="141503"/>
                </a:cubicBezTo>
                <a:cubicBezTo>
                  <a:pt x="1089051" y="152629"/>
                  <a:pt x="1084326" y="161544"/>
                  <a:pt x="1074878" y="168250"/>
                </a:cubicBezTo>
                <a:cubicBezTo>
                  <a:pt x="1065734" y="174803"/>
                  <a:pt x="1054227" y="178079"/>
                  <a:pt x="1040359" y="178079"/>
                </a:cubicBezTo>
                <a:cubicBezTo>
                  <a:pt x="1029386" y="178079"/>
                  <a:pt x="1018871" y="175641"/>
                  <a:pt x="1008812" y="170764"/>
                </a:cubicBezTo>
                <a:cubicBezTo>
                  <a:pt x="999364" y="166192"/>
                  <a:pt x="992277" y="160629"/>
                  <a:pt x="987552" y="154076"/>
                </a:cubicBezTo>
                <a:lnTo>
                  <a:pt x="1006069" y="134874"/>
                </a:lnTo>
                <a:cubicBezTo>
                  <a:pt x="1016585" y="146152"/>
                  <a:pt x="1028243" y="151790"/>
                  <a:pt x="1041045" y="151790"/>
                </a:cubicBezTo>
                <a:cubicBezTo>
                  <a:pt x="1052475" y="151790"/>
                  <a:pt x="1058190" y="148057"/>
                  <a:pt x="1058190" y="140589"/>
                </a:cubicBezTo>
                <a:cubicBezTo>
                  <a:pt x="1058190" y="136931"/>
                  <a:pt x="1056056" y="133807"/>
                  <a:pt x="1051789" y="131216"/>
                </a:cubicBezTo>
                <a:cubicBezTo>
                  <a:pt x="1048131" y="129083"/>
                  <a:pt x="1041731" y="126720"/>
                  <a:pt x="1032587" y="124130"/>
                </a:cubicBezTo>
                <a:cubicBezTo>
                  <a:pt x="1019023" y="120320"/>
                  <a:pt x="1009269" y="115748"/>
                  <a:pt x="1003326" y="110414"/>
                </a:cubicBezTo>
                <a:cubicBezTo>
                  <a:pt x="996620" y="104470"/>
                  <a:pt x="993267" y="96698"/>
                  <a:pt x="993267" y="87097"/>
                </a:cubicBezTo>
                <a:cubicBezTo>
                  <a:pt x="993572" y="75819"/>
                  <a:pt x="998068" y="67056"/>
                  <a:pt x="1006755" y="60808"/>
                </a:cubicBezTo>
                <a:cubicBezTo>
                  <a:pt x="1015746" y="54559"/>
                  <a:pt x="1026795" y="51359"/>
                  <a:pt x="1039902" y="51206"/>
                </a:cubicBezTo>
                <a:close/>
                <a:moveTo>
                  <a:pt x="965226" y="51206"/>
                </a:moveTo>
                <a:cubicBezTo>
                  <a:pt x="970560" y="51206"/>
                  <a:pt x="975513" y="52121"/>
                  <a:pt x="980085" y="53950"/>
                </a:cubicBezTo>
                <a:lnTo>
                  <a:pt x="975284" y="81153"/>
                </a:lnTo>
                <a:cubicBezTo>
                  <a:pt x="971627" y="79324"/>
                  <a:pt x="967207" y="78410"/>
                  <a:pt x="962026" y="78410"/>
                </a:cubicBezTo>
                <a:cubicBezTo>
                  <a:pt x="953491" y="78410"/>
                  <a:pt x="946557" y="81839"/>
                  <a:pt x="941223" y="88697"/>
                </a:cubicBezTo>
                <a:cubicBezTo>
                  <a:pt x="936041" y="95402"/>
                  <a:pt x="933451" y="104165"/>
                  <a:pt x="933451" y="114986"/>
                </a:cubicBezTo>
                <a:lnTo>
                  <a:pt x="933451" y="176022"/>
                </a:lnTo>
                <a:lnTo>
                  <a:pt x="902132" y="176022"/>
                </a:lnTo>
                <a:lnTo>
                  <a:pt x="902132" y="53492"/>
                </a:lnTo>
                <a:lnTo>
                  <a:pt x="930936" y="53492"/>
                </a:lnTo>
                <a:lnTo>
                  <a:pt x="930936" y="72238"/>
                </a:lnTo>
                <a:lnTo>
                  <a:pt x="931850" y="72238"/>
                </a:lnTo>
                <a:cubicBezTo>
                  <a:pt x="940537" y="58217"/>
                  <a:pt x="951662" y="51206"/>
                  <a:pt x="965226" y="51206"/>
                </a:cubicBezTo>
                <a:close/>
                <a:moveTo>
                  <a:pt x="822732" y="51206"/>
                </a:moveTo>
                <a:cubicBezTo>
                  <a:pt x="839648" y="51206"/>
                  <a:pt x="853517" y="57074"/>
                  <a:pt x="864337" y="68809"/>
                </a:cubicBezTo>
                <a:cubicBezTo>
                  <a:pt x="875157" y="80543"/>
                  <a:pt x="880568" y="95555"/>
                  <a:pt x="880568" y="113843"/>
                </a:cubicBezTo>
                <a:cubicBezTo>
                  <a:pt x="880568" y="117653"/>
                  <a:pt x="880339" y="121234"/>
                  <a:pt x="879882" y="124587"/>
                </a:cubicBezTo>
                <a:lnTo>
                  <a:pt x="793700" y="124587"/>
                </a:lnTo>
                <a:cubicBezTo>
                  <a:pt x="795071" y="132969"/>
                  <a:pt x="798272" y="139522"/>
                  <a:pt x="803301" y="144247"/>
                </a:cubicBezTo>
                <a:cubicBezTo>
                  <a:pt x="808940" y="149428"/>
                  <a:pt x="816255" y="152019"/>
                  <a:pt x="825246" y="152019"/>
                </a:cubicBezTo>
                <a:cubicBezTo>
                  <a:pt x="839267" y="151562"/>
                  <a:pt x="850164" y="146914"/>
                  <a:pt x="857936" y="138074"/>
                </a:cubicBezTo>
                <a:lnTo>
                  <a:pt x="875310" y="155905"/>
                </a:lnTo>
                <a:cubicBezTo>
                  <a:pt x="863880" y="169774"/>
                  <a:pt x="846659" y="177165"/>
                  <a:pt x="823646" y="178079"/>
                </a:cubicBezTo>
                <a:cubicBezTo>
                  <a:pt x="805663" y="178079"/>
                  <a:pt x="790956" y="172288"/>
                  <a:pt x="779526" y="160706"/>
                </a:cubicBezTo>
                <a:cubicBezTo>
                  <a:pt x="767944" y="148971"/>
                  <a:pt x="762153" y="133502"/>
                  <a:pt x="762153" y="114300"/>
                </a:cubicBezTo>
                <a:cubicBezTo>
                  <a:pt x="762153" y="96012"/>
                  <a:pt x="767868" y="80924"/>
                  <a:pt x="779298" y="69037"/>
                </a:cubicBezTo>
                <a:cubicBezTo>
                  <a:pt x="790728" y="57150"/>
                  <a:pt x="805206" y="51206"/>
                  <a:pt x="822732" y="51206"/>
                </a:cubicBezTo>
                <a:close/>
                <a:moveTo>
                  <a:pt x="689382" y="51206"/>
                </a:moveTo>
                <a:cubicBezTo>
                  <a:pt x="706298" y="51206"/>
                  <a:pt x="720167" y="57074"/>
                  <a:pt x="730987" y="68809"/>
                </a:cubicBezTo>
                <a:cubicBezTo>
                  <a:pt x="741807" y="80543"/>
                  <a:pt x="747218" y="95555"/>
                  <a:pt x="747218" y="113843"/>
                </a:cubicBezTo>
                <a:cubicBezTo>
                  <a:pt x="747218" y="117653"/>
                  <a:pt x="746989" y="121234"/>
                  <a:pt x="746532" y="124587"/>
                </a:cubicBezTo>
                <a:lnTo>
                  <a:pt x="660350" y="124587"/>
                </a:lnTo>
                <a:cubicBezTo>
                  <a:pt x="661721" y="132969"/>
                  <a:pt x="664922" y="139522"/>
                  <a:pt x="669951" y="144247"/>
                </a:cubicBezTo>
                <a:cubicBezTo>
                  <a:pt x="675590" y="149428"/>
                  <a:pt x="682905" y="152019"/>
                  <a:pt x="691897" y="152019"/>
                </a:cubicBezTo>
                <a:cubicBezTo>
                  <a:pt x="705917" y="151562"/>
                  <a:pt x="716814" y="146914"/>
                  <a:pt x="724586" y="138074"/>
                </a:cubicBezTo>
                <a:lnTo>
                  <a:pt x="741960" y="155905"/>
                </a:lnTo>
                <a:cubicBezTo>
                  <a:pt x="730530" y="169774"/>
                  <a:pt x="713309" y="177165"/>
                  <a:pt x="690296" y="178079"/>
                </a:cubicBezTo>
                <a:cubicBezTo>
                  <a:pt x="672313" y="178079"/>
                  <a:pt x="657606" y="172288"/>
                  <a:pt x="646176" y="160706"/>
                </a:cubicBezTo>
                <a:cubicBezTo>
                  <a:pt x="634594" y="148971"/>
                  <a:pt x="628803" y="133502"/>
                  <a:pt x="628803" y="114300"/>
                </a:cubicBezTo>
                <a:cubicBezTo>
                  <a:pt x="628803" y="96012"/>
                  <a:pt x="634518" y="80924"/>
                  <a:pt x="645948" y="69037"/>
                </a:cubicBezTo>
                <a:cubicBezTo>
                  <a:pt x="657378" y="57150"/>
                  <a:pt x="671856" y="51206"/>
                  <a:pt x="689382" y="51206"/>
                </a:cubicBezTo>
                <a:close/>
                <a:moveTo>
                  <a:pt x="559766" y="51206"/>
                </a:moveTo>
                <a:cubicBezTo>
                  <a:pt x="572567" y="51206"/>
                  <a:pt x="582854" y="55550"/>
                  <a:pt x="590627" y="64237"/>
                </a:cubicBezTo>
                <a:cubicBezTo>
                  <a:pt x="598704" y="73228"/>
                  <a:pt x="602743" y="85115"/>
                  <a:pt x="602743" y="99898"/>
                </a:cubicBezTo>
                <a:lnTo>
                  <a:pt x="602743" y="176022"/>
                </a:lnTo>
                <a:lnTo>
                  <a:pt x="571424" y="176022"/>
                </a:lnTo>
                <a:lnTo>
                  <a:pt x="571424" y="105613"/>
                </a:lnTo>
                <a:cubicBezTo>
                  <a:pt x="571424" y="96469"/>
                  <a:pt x="569672" y="89611"/>
                  <a:pt x="566167" y="85039"/>
                </a:cubicBezTo>
                <a:cubicBezTo>
                  <a:pt x="562814" y="80620"/>
                  <a:pt x="558089" y="78410"/>
                  <a:pt x="551993" y="78410"/>
                </a:cubicBezTo>
                <a:cubicBezTo>
                  <a:pt x="544221" y="78410"/>
                  <a:pt x="537668" y="81458"/>
                  <a:pt x="532334" y="87554"/>
                </a:cubicBezTo>
                <a:cubicBezTo>
                  <a:pt x="526695" y="93955"/>
                  <a:pt x="523876" y="101956"/>
                  <a:pt x="523876" y="111557"/>
                </a:cubicBezTo>
                <a:lnTo>
                  <a:pt x="523876" y="176022"/>
                </a:lnTo>
                <a:lnTo>
                  <a:pt x="492557" y="176022"/>
                </a:lnTo>
                <a:lnTo>
                  <a:pt x="492557" y="53492"/>
                </a:lnTo>
                <a:lnTo>
                  <a:pt x="521590" y="53492"/>
                </a:lnTo>
                <a:lnTo>
                  <a:pt x="521590" y="70637"/>
                </a:lnTo>
                <a:lnTo>
                  <a:pt x="522275" y="70637"/>
                </a:lnTo>
                <a:cubicBezTo>
                  <a:pt x="525171" y="65761"/>
                  <a:pt x="529972" y="61417"/>
                  <a:pt x="536677" y="57607"/>
                </a:cubicBezTo>
                <a:cubicBezTo>
                  <a:pt x="544145" y="53340"/>
                  <a:pt x="551841" y="51206"/>
                  <a:pt x="559766" y="51206"/>
                </a:cubicBezTo>
                <a:close/>
                <a:moveTo>
                  <a:pt x="331013" y="51206"/>
                </a:moveTo>
                <a:cubicBezTo>
                  <a:pt x="339243" y="51206"/>
                  <a:pt x="346787" y="53111"/>
                  <a:pt x="353645" y="56921"/>
                </a:cubicBezTo>
                <a:cubicBezTo>
                  <a:pt x="359741" y="60274"/>
                  <a:pt x="364236" y="64389"/>
                  <a:pt x="367132" y="69266"/>
                </a:cubicBezTo>
                <a:lnTo>
                  <a:pt x="367589" y="69266"/>
                </a:lnTo>
                <a:lnTo>
                  <a:pt x="367589" y="53492"/>
                </a:lnTo>
                <a:lnTo>
                  <a:pt x="396621" y="53492"/>
                </a:lnTo>
                <a:lnTo>
                  <a:pt x="396621" y="168935"/>
                </a:lnTo>
                <a:cubicBezTo>
                  <a:pt x="396621" y="187376"/>
                  <a:pt x="391287" y="201778"/>
                  <a:pt x="380619" y="212141"/>
                </a:cubicBezTo>
                <a:cubicBezTo>
                  <a:pt x="369494" y="222961"/>
                  <a:pt x="354026" y="228371"/>
                  <a:pt x="334214" y="228371"/>
                </a:cubicBezTo>
                <a:cubicBezTo>
                  <a:pt x="313182" y="227762"/>
                  <a:pt x="295047" y="221056"/>
                  <a:pt x="279807" y="208255"/>
                </a:cubicBezTo>
                <a:lnTo>
                  <a:pt x="294666" y="185395"/>
                </a:lnTo>
                <a:cubicBezTo>
                  <a:pt x="307772" y="195758"/>
                  <a:pt x="320802" y="200939"/>
                  <a:pt x="333756" y="200939"/>
                </a:cubicBezTo>
                <a:cubicBezTo>
                  <a:pt x="344272" y="200939"/>
                  <a:pt x="352349" y="197815"/>
                  <a:pt x="357988" y="191567"/>
                </a:cubicBezTo>
                <a:cubicBezTo>
                  <a:pt x="362865" y="186080"/>
                  <a:pt x="365303" y="179070"/>
                  <a:pt x="365303" y="170535"/>
                </a:cubicBezTo>
                <a:lnTo>
                  <a:pt x="365303" y="159563"/>
                </a:lnTo>
                <a:lnTo>
                  <a:pt x="364389" y="159563"/>
                </a:lnTo>
                <a:cubicBezTo>
                  <a:pt x="361188" y="164287"/>
                  <a:pt x="356845" y="168173"/>
                  <a:pt x="351359" y="171221"/>
                </a:cubicBezTo>
                <a:cubicBezTo>
                  <a:pt x="344806" y="174726"/>
                  <a:pt x="337490" y="176479"/>
                  <a:pt x="329413" y="176479"/>
                </a:cubicBezTo>
                <a:cubicBezTo>
                  <a:pt x="314326" y="176479"/>
                  <a:pt x="301676" y="170917"/>
                  <a:pt x="291465" y="159791"/>
                </a:cubicBezTo>
                <a:cubicBezTo>
                  <a:pt x="280645" y="148057"/>
                  <a:pt x="275235" y="132969"/>
                  <a:pt x="275235" y="114529"/>
                </a:cubicBezTo>
                <a:cubicBezTo>
                  <a:pt x="275692" y="95631"/>
                  <a:pt x="281102" y="80391"/>
                  <a:pt x="291465" y="68809"/>
                </a:cubicBezTo>
                <a:cubicBezTo>
                  <a:pt x="301981" y="57379"/>
                  <a:pt x="315164" y="51511"/>
                  <a:pt x="331013" y="51206"/>
                </a:cubicBezTo>
                <a:close/>
                <a:moveTo>
                  <a:pt x="207341" y="51206"/>
                </a:moveTo>
                <a:cubicBezTo>
                  <a:pt x="220142" y="51206"/>
                  <a:pt x="230429" y="55550"/>
                  <a:pt x="238202" y="64237"/>
                </a:cubicBezTo>
                <a:cubicBezTo>
                  <a:pt x="246279" y="73228"/>
                  <a:pt x="250317" y="85115"/>
                  <a:pt x="250317" y="99898"/>
                </a:cubicBezTo>
                <a:lnTo>
                  <a:pt x="250317" y="176022"/>
                </a:lnTo>
                <a:lnTo>
                  <a:pt x="218999" y="176022"/>
                </a:lnTo>
                <a:lnTo>
                  <a:pt x="218999" y="105613"/>
                </a:lnTo>
                <a:cubicBezTo>
                  <a:pt x="218999" y="96469"/>
                  <a:pt x="217247" y="89611"/>
                  <a:pt x="213741" y="85039"/>
                </a:cubicBezTo>
                <a:cubicBezTo>
                  <a:pt x="210389" y="80620"/>
                  <a:pt x="205664" y="78410"/>
                  <a:pt x="199568" y="78410"/>
                </a:cubicBezTo>
                <a:cubicBezTo>
                  <a:pt x="191796" y="78410"/>
                  <a:pt x="185243" y="81458"/>
                  <a:pt x="179909" y="87554"/>
                </a:cubicBezTo>
                <a:cubicBezTo>
                  <a:pt x="174270" y="93955"/>
                  <a:pt x="171451" y="101956"/>
                  <a:pt x="171451" y="111557"/>
                </a:cubicBezTo>
                <a:lnTo>
                  <a:pt x="171451" y="176022"/>
                </a:lnTo>
                <a:lnTo>
                  <a:pt x="140132" y="176022"/>
                </a:lnTo>
                <a:lnTo>
                  <a:pt x="140132" y="53492"/>
                </a:lnTo>
                <a:lnTo>
                  <a:pt x="169165" y="53492"/>
                </a:lnTo>
                <a:lnTo>
                  <a:pt x="169165" y="70637"/>
                </a:lnTo>
                <a:lnTo>
                  <a:pt x="169850" y="70637"/>
                </a:lnTo>
                <a:cubicBezTo>
                  <a:pt x="172746" y="65761"/>
                  <a:pt x="177546" y="61417"/>
                  <a:pt x="184252" y="57607"/>
                </a:cubicBezTo>
                <a:cubicBezTo>
                  <a:pt x="191720" y="53340"/>
                  <a:pt x="199416" y="51206"/>
                  <a:pt x="207341" y="51206"/>
                </a:cubicBezTo>
                <a:close/>
                <a:moveTo>
                  <a:pt x="0" y="8001"/>
                </a:moveTo>
                <a:lnTo>
                  <a:pt x="116358" y="8001"/>
                </a:lnTo>
                <a:lnTo>
                  <a:pt x="116358" y="36347"/>
                </a:lnTo>
                <a:lnTo>
                  <a:pt x="32919" y="36347"/>
                </a:lnTo>
                <a:lnTo>
                  <a:pt x="32919" y="75667"/>
                </a:lnTo>
                <a:lnTo>
                  <a:pt x="109729" y="75667"/>
                </a:lnTo>
                <a:lnTo>
                  <a:pt x="109729" y="103784"/>
                </a:lnTo>
                <a:lnTo>
                  <a:pt x="32919" y="103784"/>
                </a:lnTo>
                <a:lnTo>
                  <a:pt x="32919" y="147447"/>
                </a:lnTo>
                <a:lnTo>
                  <a:pt x="120015" y="147447"/>
                </a:lnTo>
                <a:lnTo>
                  <a:pt x="120015" y="176022"/>
                </a:lnTo>
                <a:lnTo>
                  <a:pt x="0" y="176022"/>
                </a:lnTo>
                <a:close/>
                <a:moveTo>
                  <a:pt x="444856" y="0"/>
                </a:moveTo>
                <a:cubicBezTo>
                  <a:pt x="450495" y="0"/>
                  <a:pt x="455143" y="1829"/>
                  <a:pt x="458801" y="5486"/>
                </a:cubicBezTo>
                <a:cubicBezTo>
                  <a:pt x="462458" y="9144"/>
                  <a:pt x="464287" y="13716"/>
                  <a:pt x="464287" y="19202"/>
                </a:cubicBezTo>
                <a:cubicBezTo>
                  <a:pt x="464135" y="24384"/>
                  <a:pt x="462306" y="28804"/>
                  <a:pt x="458801" y="32461"/>
                </a:cubicBezTo>
                <a:cubicBezTo>
                  <a:pt x="455143" y="35966"/>
                  <a:pt x="450495" y="37795"/>
                  <a:pt x="444856" y="37947"/>
                </a:cubicBezTo>
                <a:cubicBezTo>
                  <a:pt x="439522" y="37947"/>
                  <a:pt x="435026" y="36119"/>
                  <a:pt x="431369" y="32461"/>
                </a:cubicBezTo>
                <a:cubicBezTo>
                  <a:pt x="427711" y="28804"/>
                  <a:pt x="425882" y="24384"/>
                  <a:pt x="425882" y="19202"/>
                </a:cubicBezTo>
                <a:cubicBezTo>
                  <a:pt x="425882" y="13716"/>
                  <a:pt x="427635" y="9144"/>
                  <a:pt x="431140" y="5486"/>
                </a:cubicBezTo>
                <a:cubicBezTo>
                  <a:pt x="434645" y="1829"/>
                  <a:pt x="439217" y="0"/>
                  <a:pt x="444856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78BBB9A1-A123-D3F6-F6B2-07AB83469571}"/>
              </a:ext>
            </a:extLst>
          </p:cNvPr>
          <p:cNvSpPr txBox="1"/>
          <p:nvPr/>
        </p:nvSpPr>
        <p:spPr>
          <a:xfrm>
            <a:off x="8777637" y="2833496"/>
            <a:ext cx="852082" cy="174470"/>
          </a:xfrm>
          <a:custGeom>
            <a:avLst/>
            <a:gdLst/>
            <a:ahLst/>
            <a:cxnLst/>
            <a:rect l="l" t="t" r="r" b="b"/>
            <a:pathLst>
              <a:path w="1076249" h="220370">
                <a:moveTo>
                  <a:pt x="533477" y="70409"/>
                </a:moveTo>
                <a:cubicBezTo>
                  <a:pt x="524637" y="70409"/>
                  <a:pt x="517551" y="73762"/>
                  <a:pt x="512217" y="80467"/>
                </a:cubicBezTo>
                <a:cubicBezTo>
                  <a:pt x="507035" y="87020"/>
                  <a:pt x="504444" y="95402"/>
                  <a:pt x="504444" y="105613"/>
                </a:cubicBezTo>
                <a:cubicBezTo>
                  <a:pt x="504444" y="116281"/>
                  <a:pt x="507035" y="124968"/>
                  <a:pt x="512217" y="131674"/>
                </a:cubicBezTo>
                <a:cubicBezTo>
                  <a:pt x="517551" y="138531"/>
                  <a:pt x="524485" y="141961"/>
                  <a:pt x="533019" y="141961"/>
                </a:cubicBezTo>
                <a:cubicBezTo>
                  <a:pt x="542011" y="141961"/>
                  <a:pt x="549250" y="138608"/>
                  <a:pt x="554736" y="131902"/>
                </a:cubicBezTo>
                <a:cubicBezTo>
                  <a:pt x="560070" y="125349"/>
                  <a:pt x="562737" y="116967"/>
                  <a:pt x="562737" y="106756"/>
                </a:cubicBezTo>
                <a:cubicBezTo>
                  <a:pt x="562737" y="95783"/>
                  <a:pt x="559918" y="86944"/>
                  <a:pt x="554279" y="80239"/>
                </a:cubicBezTo>
                <a:cubicBezTo>
                  <a:pt x="548793" y="73685"/>
                  <a:pt x="541859" y="70409"/>
                  <a:pt x="533477" y="70409"/>
                </a:cubicBezTo>
                <a:close/>
                <a:moveTo>
                  <a:pt x="676809" y="68123"/>
                </a:moveTo>
                <a:cubicBezTo>
                  <a:pt x="669036" y="68123"/>
                  <a:pt x="662483" y="70637"/>
                  <a:pt x="657149" y="75667"/>
                </a:cubicBezTo>
                <a:cubicBezTo>
                  <a:pt x="652120" y="80543"/>
                  <a:pt x="648919" y="86868"/>
                  <a:pt x="647548" y="94640"/>
                </a:cubicBezTo>
                <a:lnTo>
                  <a:pt x="703098" y="94640"/>
                </a:lnTo>
                <a:cubicBezTo>
                  <a:pt x="702793" y="87020"/>
                  <a:pt x="700126" y="80696"/>
                  <a:pt x="695097" y="75667"/>
                </a:cubicBezTo>
                <a:cubicBezTo>
                  <a:pt x="690067" y="70637"/>
                  <a:pt x="683971" y="68123"/>
                  <a:pt x="676809" y="68123"/>
                </a:cubicBezTo>
                <a:close/>
                <a:moveTo>
                  <a:pt x="1027100" y="43205"/>
                </a:moveTo>
                <a:cubicBezTo>
                  <a:pt x="1036854" y="43205"/>
                  <a:pt x="1046074" y="45187"/>
                  <a:pt x="1054761" y="49149"/>
                </a:cubicBezTo>
                <a:cubicBezTo>
                  <a:pt x="1062838" y="52807"/>
                  <a:pt x="1069086" y="57455"/>
                  <a:pt x="1073506" y="63094"/>
                </a:cubicBezTo>
                <a:lnTo>
                  <a:pt x="1055904" y="81610"/>
                </a:lnTo>
                <a:cubicBezTo>
                  <a:pt x="1048131" y="73990"/>
                  <a:pt x="1038454" y="69723"/>
                  <a:pt x="1026871" y="68809"/>
                </a:cubicBezTo>
                <a:cubicBezTo>
                  <a:pt x="1022147" y="68809"/>
                  <a:pt x="1018413" y="69647"/>
                  <a:pt x="1015670" y="71323"/>
                </a:cubicBezTo>
                <a:cubicBezTo>
                  <a:pt x="1012622" y="73152"/>
                  <a:pt x="1011098" y="75819"/>
                  <a:pt x="1011098" y="79324"/>
                </a:cubicBezTo>
                <a:cubicBezTo>
                  <a:pt x="1011098" y="82829"/>
                  <a:pt x="1012851" y="85649"/>
                  <a:pt x="1016356" y="87782"/>
                </a:cubicBezTo>
                <a:cubicBezTo>
                  <a:pt x="1018489" y="89002"/>
                  <a:pt x="1023976" y="91059"/>
                  <a:pt x="1032815" y="93955"/>
                </a:cubicBezTo>
                <a:cubicBezTo>
                  <a:pt x="1047903" y="98831"/>
                  <a:pt x="1058495" y="103708"/>
                  <a:pt x="1064590" y="108585"/>
                </a:cubicBezTo>
                <a:cubicBezTo>
                  <a:pt x="1072363" y="114833"/>
                  <a:pt x="1076249" y="123139"/>
                  <a:pt x="1076249" y="133502"/>
                </a:cubicBezTo>
                <a:cubicBezTo>
                  <a:pt x="1076249" y="144628"/>
                  <a:pt x="1071525" y="153543"/>
                  <a:pt x="1062076" y="160249"/>
                </a:cubicBezTo>
                <a:cubicBezTo>
                  <a:pt x="1052932" y="166802"/>
                  <a:pt x="1041426" y="170078"/>
                  <a:pt x="1027557" y="170078"/>
                </a:cubicBezTo>
                <a:cubicBezTo>
                  <a:pt x="1016585" y="170078"/>
                  <a:pt x="1006069" y="167640"/>
                  <a:pt x="996011" y="162763"/>
                </a:cubicBezTo>
                <a:cubicBezTo>
                  <a:pt x="986562" y="158191"/>
                  <a:pt x="979475" y="152628"/>
                  <a:pt x="974751" y="146075"/>
                </a:cubicBezTo>
                <a:lnTo>
                  <a:pt x="993267" y="126873"/>
                </a:lnTo>
                <a:cubicBezTo>
                  <a:pt x="1003783" y="138151"/>
                  <a:pt x="1015441" y="143789"/>
                  <a:pt x="1028243" y="143789"/>
                </a:cubicBezTo>
                <a:cubicBezTo>
                  <a:pt x="1039673" y="143789"/>
                  <a:pt x="1045388" y="140056"/>
                  <a:pt x="1045388" y="132588"/>
                </a:cubicBezTo>
                <a:cubicBezTo>
                  <a:pt x="1045388" y="128930"/>
                  <a:pt x="1043254" y="125806"/>
                  <a:pt x="1038987" y="123215"/>
                </a:cubicBezTo>
                <a:cubicBezTo>
                  <a:pt x="1035330" y="121082"/>
                  <a:pt x="1028929" y="118719"/>
                  <a:pt x="1019785" y="116129"/>
                </a:cubicBezTo>
                <a:cubicBezTo>
                  <a:pt x="1006221" y="112319"/>
                  <a:pt x="996468" y="107747"/>
                  <a:pt x="990524" y="102413"/>
                </a:cubicBezTo>
                <a:cubicBezTo>
                  <a:pt x="983819" y="96469"/>
                  <a:pt x="980466" y="88697"/>
                  <a:pt x="980466" y="79096"/>
                </a:cubicBezTo>
                <a:cubicBezTo>
                  <a:pt x="980771" y="67818"/>
                  <a:pt x="985266" y="59055"/>
                  <a:pt x="993953" y="52807"/>
                </a:cubicBezTo>
                <a:cubicBezTo>
                  <a:pt x="1002945" y="46558"/>
                  <a:pt x="1013994" y="43358"/>
                  <a:pt x="1027100" y="43205"/>
                </a:cubicBezTo>
                <a:close/>
                <a:moveTo>
                  <a:pt x="823189" y="43205"/>
                </a:moveTo>
                <a:cubicBezTo>
                  <a:pt x="835990" y="43205"/>
                  <a:pt x="846277" y="47549"/>
                  <a:pt x="854050" y="56236"/>
                </a:cubicBezTo>
                <a:cubicBezTo>
                  <a:pt x="862127" y="65227"/>
                  <a:pt x="866166" y="77114"/>
                  <a:pt x="866166" y="91897"/>
                </a:cubicBezTo>
                <a:lnTo>
                  <a:pt x="866166" y="168021"/>
                </a:lnTo>
                <a:lnTo>
                  <a:pt x="834847" y="168021"/>
                </a:lnTo>
                <a:lnTo>
                  <a:pt x="834847" y="97612"/>
                </a:lnTo>
                <a:cubicBezTo>
                  <a:pt x="834847" y="88468"/>
                  <a:pt x="833095" y="81610"/>
                  <a:pt x="829590" y="77038"/>
                </a:cubicBezTo>
                <a:cubicBezTo>
                  <a:pt x="826237" y="72619"/>
                  <a:pt x="821513" y="70409"/>
                  <a:pt x="815417" y="70409"/>
                </a:cubicBezTo>
                <a:cubicBezTo>
                  <a:pt x="807644" y="70409"/>
                  <a:pt x="801091" y="73457"/>
                  <a:pt x="795757" y="79553"/>
                </a:cubicBezTo>
                <a:cubicBezTo>
                  <a:pt x="790118" y="85954"/>
                  <a:pt x="787299" y="93955"/>
                  <a:pt x="787299" y="103556"/>
                </a:cubicBezTo>
                <a:lnTo>
                  <a:pt x="787299" y="168021"/>
                </a:lnTo>
                <a:lnTo>
                  <a:pt x="755981" y="168021"/>
                </a:lnTo>
                <a:lnTo>
                  <a:pt x="755981" y="45491"/>
                </a:lnTo>
                <a:lnTo>
                  <a:pt x="785013" y="45491"/>
                </a:lnTo>
                <a:lnTo>
                  <a:pt x="785013" y="62636"/>
                </a:lnTo>
                <a:lnTo>
                  <a:pt x="785699" y="62636"/>
                </a:lnTo>
                <a:cubicBezTo>
                  <a:pt x="788594" y="57760"/>
                  <a:pt x="793395" y="53416"/>
                  <a:pt x="800100" y="49606"/>
                </a:cubicBezTo>
                <a:cubicBezTo>
                  <a:pt x="807568" y="45339"/>
                  <a:pt x="815264" y="43205"/>
                  <a:pt x="823189" y="43205"/>
                </a:cubicBezTo>
                <a:close/>
                <a:moveTo>
                  <a:pt x="676580" y="43205"/>
                </a:moveTo>
                <a:cubicBezTo>
                  <a:pt x="693497" y="43205"/>
                  <a:pt x="707365" y="49073"/>
                  <a:pt x="718185" y="60808"/>
                </a:cubicBezTo>
                <a:cubicBezTo>
                  <a:pt x="729006" y="72542"/>
                  <a:pt x="734416" y="87554"/>
                  <a:pt x="734416" y="105842"/>
                </a:cubicBezTo>
                <a:cubicBezTo>
                  <a:pt x="734416" y="109652"/>
                  <a:pt x="734187" y="113233"/>
                  <a:pt x="733730" y="116586"/>
                </a:cubicBezTo>
                <a:lnTo>
                  <a:pt x="647548" y="116586"/>
                </a:lnTo>
                <a:cubicBezTo>
                  <a:pt x="648919" y="124968"/>
                  <a:pt x="652120" y="131521"/>
                  <a:pt x="657149" y="136246"/>
                </a:cubicBezTo>
                <a:cubicBezTo>
                  <a:pt x="662788" y="141427"/>
                  <a:pt x="670103" y="144018"/>
                  <a:pt x="679095" y="144018"/>
                </a:cubicBezTo>
                <a:cubicBezTo>
                  <a:pt x="693115" y="143561"/>
                  <a:pt x="704012" y="138913"/>
                  <a:pt x="711785" y="130073"/>
                </a:cubicBezTo>
                <a:lnTo>
                  <a:pt x="729158" y="147904"/>
                </a:lnTo>
                <a:cubicBezTo>
                  <a:pt x="717728" y="161773"/>
                  <a:pt x="700507" y="169164"/>
                  <a:pt x="677495" y="170078"/>
                </a:cubicBezTo>
                <a:cubicBezTo>
                  <a:pt x="659511" y="170078"/>
                  <a:pt x="644805" y="164287"/>
                  <a:pt x="633375" y="152705"/>
                </a:cubicBezTo>
                <a:cubicBezTo>
                  <a:pt x="621792" y="140970"/>
                  <a:pt x="616001" y="125501"/>
                  <a:pt x="616001" y="106299"/>
                </a:cubicBezTo>
                <a:cubicBezTo>
                  <a:pt x="616001" y="88011"/>
                  <a:pt x="621716" y="72923"/>
                  <a:pt x="633146" y="61036"/>
                </a:cubicBezTo>
                <a:cubicBezTo>
                  <a:pt x="644576" y="49149"/>
                  <a:pt x="659054" y="43205"/>
                  <a:pt x="676580" y="43205"/>
                </a:cubicBezTo>
                <a:close/>
                <a:moveTo>
                  <a:pt x="527762" y="43205"/>
                </a:moveTo>
                <a:cubicBezTo>
                  <a:pt x="535991" y="43205"/>
                  <a:pt x="543535" y="45110"/>
                  <a:pt x="550393" y="48920"/>
                </a:cubicBezTo>
                <a:cubicBezTo>
                  <a:pt x="556489" y="52273"/>
                  <a:pt x="560985" y="56388"/>
                  <a:pt x="563880" y="61265"/>
                </a:cubicBezTo>
                <a:lnTo>
                  <a:pt x="564337" y="61265"/>
                </a:lnTo>
                <a:lnTo>
                  <a:pt x="564337" y="45491"/>
                </a:lnTo>
                <a:lnTo>
                  <a:pt x="593370" y="45491"/>
                </a:lnTo>
                <a:lnTo>
                  <a:pt x="593370" y="160934"/>
                </a:lnTo>
                <a:cubicBezTo>
                  <a:pt x="593370" y="179375"/>
                  <a:pt x="588036" y="193777"/>
                  <a:pt x="577368" y="204140"/>
                </a:cubicBezTo>
                <a:cubicBezTo>
                  <a:pt x="566243" y="214960"/>
                  <a:pt x="550774" y="220370"/>
                  <a:pt x="530962" y="220370"/>
                </a:cubicBezTo>
                <a:cubicBezTo>
                  <a:pt x="509931" y="219761"/>
                  <a:pt x="491795" y="213055"/>
                  <a:pt x="476555" y="200254"/>
                </a:cubicBezTo>
                <a:lnTo>
                  <a:pt x="491414" y="177394"/>
                </a:lnTo>
                <a:cubicBezTo>
                  <a:pt x="504521" y="187757"/>
                  <a:pt x="517551" y="192938"/>
                  <a:pt x="530505" y="192938"/>
                </a:cubicBezTo>
                <a:cubicBezTo>
                  <a:pt x="541020" y="192938"/>
                  <a:pt x="549097" y="189814"/>
                  <a:pt x="554736" y="183566"/>
                </a:cubicBezTo>
                <a:cubicBezTo>
                  <a:pt x="559613" y="178079"/>
                  <a:pt x="562051" y="171069"/>
                  <a:pt x="562051" y="162534"/>
                </a:cubicBezTo>
                <a:lnTo>
                  <a:pt x="562051" y="151562"/>
                </a:lnTo>
                <a:lnTo>
                  <a:pt x="561137" y="151562"/>
                </a:lnTo>
                <a:cubicBezTo>
                  <a:pt x="557937" y="156286"/>
                  <a:pt x="553593" y="160172"/>
                  <a:pt x="548107" y="163220"/>
                </a:cubicBezTo>
                <a:cubicBezTo>
                  <a:pt x="541554" y="166725"/>
                  <a:pt x="534239" y="168478"/>
                  <a:pt x="526161" y="168478"/>
                </a:cubicBezTo>
                <a:cubicBezTo>
                  <a:pt x="511074" y="168478"/>
                  <a:pt x="498425" y="162916"/>
                  <a:pt x="488214" y="151790"/>
                </a:cubicBezTo>
                <a:cubicBezTo>
                  <a:pt x="477393" y="140056"/>
                  <a:pt x="471983" y="124968"/>
                  <a:pt x="471983" y="106528"/>
                </a:cubicBezTo>
                <a:cubicBezTo>
                  <a:pt x="472440" y="87630"/>
                  <a:pt x="477851" y="72390"/>
                  <a:pt x="488214" y="60808"/>
                </a:cubicBezTo>
                <a:cubicBezTo>
                  <a:pt x="498729" y="49378"/>
                  <a:pt x="511912" y="43510"/>
                  <a:pt x="527762" y="43205"/>
                </a:cubicBezTo>
                <a:close/>
                <a:moveTo>
                  <a:pt x="377114" y="33147"/>
                </a:moveTo>
                <a:lnTo>
                  <a:pt x="352883" y="99212"/>
                </a:lnTo>
                <a:lnTo>
                  <a:pt x="402031" y="99212"/>
                </a:lnTo>
                <a:lnTo>
                  <a:pt x="377571" y="33147"/>
                </a:lnTo>
                <a:close/>
                <a:moveTo>
                  <a:pt x="81839" y="33147"/>
                </a:moveTo>
                <a:lnTo>
                  <a:pt x="57607" y="99212"/>
                </a:lnTo>
                <a:lnTo>
                  <a:pt x="106757" y="99212"/>
                </a:lnTo>
                <a:lnTo>
                  <a:pt x="82296" y="33147"/>
                </a:lnTo>
                <a:close/>
                <a:moveTo>
                  <a:pt x="905942" y="7544"/>
                </a:moveTo>
                <a:lnTo>
                  <a:pt x="937260" y="7544"/>
                </a:lnTo>
                <a:lnTo>
                  <a:pt x="937260" y="45491"/>
                </a:lnTo>
                <a:lnTo>
                  <a:pt x="969493" y="45491"/>
                </a:lnTo>
                <a:lnTo>
                  <a:pt x="969493" y="72009"/>
                </a:lnTo>
                <a:lnTo>
                  <a:pt x="937260" y="72009"/>
                </a:lnTo>
                <a:lnTo>
                  <a:pt x="937260" y="122987"/>
                </a:lnTo>
                <a:cubicBezTo>
                  <a:pt x="937260" y="129845"/>
                  <a:pt x="938175" y="134722"/>
                  <a:pt x="940003" y="137617"/>
                </a:cubicBezTo>
                <a:cubicBezTo>
                  <a:pt x="942137" y="140970"/>
                  <a:pt x="945642" y="142646"/>
                  <a:pt x="950519" y="142646"/>
                </a:cubicBezTo>
                <a:cubicBezTo>
                  <a:pt x="954786" y="142646"/>
                  <a:pt x="960501" y="141275"/>
                  <a:pt x="967664" y="138531"/>
                </a:cubicBezTo>
                <a:lnTo>
                  <a:pt x="971779" y="163906"/>
                </a:lnTo>
                <a:cubicBezTo>
                  <a:pt x="964464" y="168021"/>
                  <a:pt x="955243" y="170078"/>
                  <a:pt x="944118" y="170078"/>
                </a:cubicBezTo>
                <a:cubicBezTo>
                  <a:pt x="931621" y="170078"/>
                  <a:pt x="922097" y="166268"/>
                  <a:pt x="915543" y="158648"/>
                </a:cubicBezTo>
                <a:cubicBezTo>
                  <a:pt x="909143" y="151181"/>
                  <a:pt x="905942" y="140437"/>
                  <a:pt x="905942" y="126416"/>
                </a:cubicBezTo>
                <a:lnTo>
                  <a:pt x="905942" y="72009"/>
                </a:lnTo>
                <a:lnTo>
                  <a:pt x="884682" y="72009"/>
                </a:lnTo>
                <a:lnTo>
                  <a:pt x="884682" y="45491"/>
                </a:lnTo>
                <a:lnTo>
                  <a:pt x="905942" y="45491"/>
                </a:lnTo>
                <a:close/>
                <a:moveTo>
                  <a:pt x="361112" y="0"/>
                </a:moveTo>
                <a:lnTo>
                  <a:pt x="395173" y="0"/>
                </a:lnTo>
                <a:lnTo>
                  <a:pt x="461239" y="168021"/>
                </a:lnTo>
                <a:lnTo>
                  <a:pt x="427177" y="168021"/>
                </a:lnTo>
                <a:lnTo>
                  <a:pt x="411861" y="127102"/>
                </a:lnTo>
                <a:lnTo>
                  <a:pt x="342824" y="127102"/>
                </a:lnTo>
                <a:lnTo>
                  <a:pt x="327965" y="168021"/>
                </a:lnTo>
                <a:lnTo>
                  <a:pt x="295275" y="168021"/>
                </a:lnTo>
                <a:close/>
                <a:moveTo>
                  <a:pt x="184481" y="0"/>
                </a:moveTo>
                <a:lnTo>
                  <a:pt x="217399" y="0"/>
                </a:lnTo>
                <a:lnTo>
                  <a:pt x="217399" y="168021"/>
                </a:lnTo>
                <a:lnTo>
                  <a:pt x="184481" y="168021"/>
                </a:lnTo>
                <a:close/>
                <a:moveTo>
                  <a:pt x="65837" y="0"/>
                </a:moveTo>
                <a:lnTo>
                  <a:pt x="99899" y="0"/>
                </a:lnTo>
                <a:lnTo>
                  <a:pt x="165964" y="168021"/>
                </a:lnTo>
                <a:lnTo>
                  <a:pt x="131903" y="168021"/>
                </a:lnTo>
                <a:lnTo>
                  <a:pt x="116586" y="127102"/>
                </a:lnTo>
                <a:lnTo>
                  <a:pt x="47549" y="127102"/>
                </a:lnTo>
                <a:lnTo>
                  <a:pt x="32690" y="168021"/>
                </a:lnTo>
                <a:lnTo>
                  <a:pt x="0" y="168021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AE8EFE1-2CB4-8F25-F77C-0BC86BA04879}"/>
              </a:ext>
            </a:extLst>
          </p:cNvPr>
          <p:cNvSpPr txBox="1"/>
          <p:nvPr/>
        </p:nvSpPr>
        <p:spPr>
          <a:xfrm>
            <a:off x="5485244" y="3974429"/>
            <a:ext cx="1202290" cy="241073"/>
          </a:xfrm>
          <a:custGeom>
            <a:avLst/>
            <a:gdLst/>
            <a:ahLst/>
            <a:cxnLst/>
            <a:rect l="l" t="t" r="r" b="b"/>
            <a:pathLst>
              <a:path w="1518589" h="304495">
                <a:moveTo>
                  <a:pt x="317601" y="104546"/>
                </a:moveTo>
                <a:cubicBezTo>
                  <a:pt x="305816" y="104546"/>
                  <a:pt x="296368" y="109017"/>
                  <a:pt x="289255" y="117957"/>
                </a:cubicBezTo>
                <a:cubicBezTo>
                  <a:pt x="282346" y="126695"/>
                  <a:pt x="278891" y="137871"/>
                  <a:pt x="278891" y="151485"/>
                </a:cubicBezTo>
                <a:cubicBezTo>
                  <a:pt x="278891" y="165709"/>
                  <a:pt x="282346" y="177292"/>
                  <a:pt x="289255" y="186233"/>
                </a:cubicBezTo>
                <a:cubicBezTo>
                  <a:pt x="296368" y="195376"/>
                  <a:pt x="305612" y="199948"/>
                  <a:pt x="316991" y="199948"/>
                </a:cubicBezTo>
                <a:cubicBezTo>
                  <a:pt x="328981" y="199948"/>
                  <a:pt x="338632" y="195478"/>
                  <a:pt x="345948" y="186537"/>
                </a:cubicBezTo>
                <a:cubicBezTo>
                  <a:pt x="353060" y="177800"/>
                  <a:pt x="356615" y="166624"/>
                  <a:pt x="356615" y="153009"/>
                </a:cubicBezTo>
                <a:cubicBezTo>
                  <a:pt x="356615" y="138379"/>
                  <a:pt x="352856" y="126593"/>
                  <a:pt x="345338" y="117652"/>
                </a:cubicBezTo>
                <a:cubicBezTo>
                  <a:pt x="338023" y="108915"/>
                  <a:pt x="328777" y="104546"/>
                  <a:pt x="317601" y="104546"/>
                </a:cubicBezTo>
                <a:close/>
                <a:moveTo>
                  <a:pt x="508711" y="101498"/>
                </a:moveTo>
                <a:cubicBezTo>
                  <a:pt x="498348" y="101498"/>
                  <a:pt x="489610" y="104851"/>
                  <a:pt x="482498" y="111557"/>
                </a:cubicBezTo>
                <a:cubicBezTo>
                  <a:pt x="475792" y="118059"/>
                  <a:pt x="471525" y="126492"/>
                  <a:pt x="469696" y="136855"/>
                </a:cubicBezTo>
                <a:lnTo>
                  <a:pt x="543763" y="136855"/>
                </a:lnTo>
                <a:cubicBezTo>
                  <a:pt x="543356" y="126695"/>
                  <a:pt x="539800" y="118262"/>
                  <a:pt x="533095" y="111557"/>
                </a:cubicBezTo>
                <a:cubicBezTo>
                  <a:pt x="526389" y="104851"/>
                  <a:pt x="518261" y="101498"/>
                  <a:pt x="508711" y="101498"/>
                </a:cubicBezTo>
                <a:close/>
                <a:moveTo>
                  <a:pt x="927125" y="71323"/>
                </a:moveTo>
                <a:lnTo>
                  <a:pt x="968882" y="71323"/>
                </a:lnTo>
                <a:lnTo>
                  <a:pt x="968882" y="234696"/>
                </a:lnTo>
                <a:lnTo>
                  <a:pt x="927125" y="234696"/>
                </a:lnTo>
                <a:close/>
                <a:moveTo>
                  <a:pt x="1080211" y="68275"/>
                </a:moveTo>
                <a:cubicBezTo>
                  <a:pt x="1106830" y="69291"/>
                  <a:pt x="1128166" y="79044"/>
                  <a:pt x="1144219" y="97536"/>
                </a:cubicBezTo>
                <a:lnTo>
                  <a:pt x="1118311" y="122834"/>
                </a:lnTo>
                <a:cubicBezTo>
                  <a:pt x="1108151" y="110642"/>
                  <a:pt x="1096060" y="104546"/>
                  <a:pt x="1082040" y="104546"/>
                </a:cubicBezTo>
                <a:cubicBezTo>
                  <a:pt x="1069035" y="104546"/>
                  <a:pt x="1058875" y="109017"/>
                  <a:pt x="1051559" y="117957"/>
                </a:cubicBezTo>
                <a:cubicBezTo>
                  <a:pt x="1044448" y="126492"/>
                  <a:pt x="1040891" y="137972"/>
                  <a:pt x="1040891" y="152400"/>
                </a:cubicBezTo>
                <a:cubicBezTo>
                  <a:pt x="1040891" y="167030"/>
                  <a:pt x="1044244" y="178612"/>
                  <a:pt x="1050950" y="187147"/>
                </a:cubicBezTo>
                <a:cubicBezTo>
                  <a:pt x="1058062" y="196291"/>
                  <a:pt x="1068120" y="200863"/>
                  <a:pt x="1081125" y="200863"/>
                </a:cubicBezTo>
                <a:cubicBezTo>
                  <a:pt x="1097584" y="200863"/>
                  <a:pt x="1111503" y="193040"/>
                  <a:pt x="1122883" y="177393"/>
                </a:cubicBezTo>
                <a:lnTo>
                  <a:pt x="1148181" y="201168"/>
                </a:lnTo>
                <a:cubicBezTo>
                  <a:pt x="1141679" y="211734"/>
                  <a:pt x="1132535" y="220269"/>
                  <a:pt x="1120749" y="226771"/>
                </a:cubicBezTo>
                <a:cubicBezTo>
                  <a:pt x="1107948" y="233883"/>
                  <a:pt x="1094232" y="237439"/>
                  <a:pt x="1079601" y="237439"/>
                </a:cubicBezTo>
                <a:cubicBezTo>
                  <a:pt x="1055014" y="237439"/>
                  <a:pt x="1035100" y="229311"/>
                  <a:pt x="1019860" y="213055"/>
                </a:cubicBezTo>
                <a:cubicBezTo>
                  <a:pt x="1005027" y="197205"/>
                  <a:pt x="997610" y="176987"/>
                  <a:pt x="997610" y="152400"/>
                </a:cubicBezTo>
                <a:cubicBezTo>
                  <a:pt x="997610" y="128219"/>
                  <a:pt x="1005027" y="108305"/>
                  <a:pt x="1019860" y="92659"/>
                </a:cubicBezTo>
                <a:cubicBezTo>
                  <a:pt x="1035303" y="76403"/>
                  <a:pt x="1055420" y="68275"/>
                  <a:pt x="1080211" y="68275"/>
                </a:cubicBezTo>
                <a:close/>
                <a:moveTo>
                  <a:pt x="707059" y="68275"/>
                </a:moveTo>
                <a:cubicBezTo>
                  <a:pt x="724128" y="68275"/>
                  <a:pt x="737844" y="74066"/>
                  <a:pt x="748207" y="85648"/>
                </a:cubicBezTo>
                <a:cubicBezTo>
                  <a:pt x="758977" y="97637"/>
                  <a:pt x="764362" y="113487"/>
                  <a:pt x="764362" y="133197"/>
                </a:cubicBezTo>
                <a:lnTo>
                  <a:pt x="764362" y="234696"/>
                </a:lnTo>
                <a:lnTo>
                  <a:pt x="722604" y="234696"/>
                </a:lnTo>
                <a:lnTo>
                  <a:pt x="722604" y="140817"/>
                </a:lnTo>
                <a:cubicBezTo>
                  <a:pt x="722604" y="128625"/>
                  <a:pt x="720267" y="119481"/>
                  <a:pt x="715594" y="113385"/>
                </a:cubicBezTo>
                <a:cubicBezTo>
                  <a:pt x="711123" y="107493"/>
                  <a:pt x="704824" y="104546"/>
                  <a:pt x="696696" y="104546"/>
                </a:cubicBezTo>
                <a:cubicBezTo>
                  <a:pt x="686333" y="104546"/>
                  <a:pt x="677596" y="108610"/>
                  <a:pt x="670483" y="116738"/>
                </a:cubicBezTo>
                <a:cubicBezTo>
                  <a:pt x="662965" y="125272"/>
                  <a:pt x="659206" y="135940"/>
                  <a:pt x="659206" y="148742"/>
                </a:cubicBezTo>
                <a:lnTo>
                  <a:pt x="659206" y="234696"/>
                </a:lnTo>
                <a:lnTo>
                  <a:pt x="617448" y="234696"/>
                </a:lnTo>
                <a:lnTo>
                  <a:pt x="617448" y="71323"/>
                </a:lnTo>
                <a:lnTo>
                  <a:pt x="656158" y="71323"/>
                </a:lnTo>
                <a:lnTo>
                  <a:pt x="656158" y="94183"/>
                </a:lnTo>
                <a:lnTo>
                  <a:pt x="657072" y="94183"/>
                </a:lnTo>
                <a:cubicBezTo>
                  <a:pt x="660933" y="87680"/>
                  <a:pt x="667334" y="81889"/>
                  <a:pt x="676274" y="76809"/>
                </a:cubicBezTo>
                <a:cubicBezTo>
                  <a:pt x="686231" y="71120"/>
                  <a:pt x="696494" y="68275"/>
                  <a:pt x="707059" y="68275"/>
                </a:cubicBezTo>
                <a:close/>
                <a:moveTo>
                  <a:pt x="508407" y="68275"/>
                </a:moveTo>
                <a:cubicBezTo>
                  <a:pt x="530961" y="68275"/>
                  <a:pt x="549452" y="76098"/>
                  <a:pt x="563880" y="91745"/>
                </a:cubicBezTo>
                <a:cubicBezTo>
                  <a:pt x="578307" y="107391"/>
                  <a:pt x="585520" y="127406"/>
                  <a:pt x="585520" y="151790"/>
                </a:cubicBezTo>
                <a:cubicBezTo>
                  <a:pt x="585520" y="156870"/>
                  <a:pt x="585215" y="161645"/>
                  <a:pt x="584606" y="166116"/>
                </a:cubicBezTo>
                <a:lnTo>
                  <a:pt x="469696" y="166116"/>
                </a:lnTo>
                <a:cubicBezTo>
                  <a:pt x="471525" y="177292"/>
                  <a:pt x="475792" y="186029"/>
                  <a:pt x="482498" y="192328"/>
                </a:cubicBezTo>
                <a:cubicBezTo>
                  <a:pt x="490016" y="199237"/>
                  <a:pt x="499770" y="202692"/>
                  <a:pt x="511759" y="202692"/>
                </a:cubicBezTo>
                <a:cubicBezTo>
                  <a:pt x="530454" y="202082"/>
                  <a:pt x="544982" y="195884"/>
                  <a:pt x="555346" y="184099"/>
                </a:cubicBezTo>
                <a:lnTo>
                  <a:pt x="578510" y="207873"/>
                </a:lnTo>
                <a:cubicBezTo>
                  <a:pt x="563270" y="226364"/>
                  <a:pt x="540308" y="236220"/>
                  <a:pt x="509625" y="237439"/>
                </a:cubicBezTo>
                <a:cubicBezTo>
                  <a:pt x="485647" y="237439"/>
                  <a:pt x="466039" y="229717"/>
                  <a:pt x="450799" y="214274"/>
                </a:cubicBezTo>
                <a:cubicBezTo>
                  <a:pt x="435355" y="198628"/>
                  <a:pt x="427634" y="178003"/>
                  <a:pt x="427634" y="152400"/>
                </a:cubicBezTo>
                <a:cubicBezTo>
                  <a:pt x="427634" y="128016"/>
                  <a:pt x="435254" y="107899"/>
                  <a:pt x="450494" y="92049"/>
                </a:cubicBezTo>
                <a:cubicBezTo>
                  <a:pt x="465734" y="76200"/>
                  <a:pt x="485038" y="68275"/>
                  <a:pt x="508407" y="68275"/>
                </a:cubicBezTo>
                <a:close/>
                <a:moveTo>
                  <a:pt x="309981" y="68275"/>
                </a:moveTo>
                <a:cubicBezTo>
                  <a:pt x="320954" y="68275"/>
                  <a:pt x="331012" y="70815"/>
                  <a:pt x="340156" y="75895"/>
                </a:cubicBezTo>
                <a:cubicBezTo>
                  <a:pt x="348284" y="80365"/>
                  <a:pt x="354279" y="85852"/>
                  <a:pt x="358140" y="92354"/>
                </a:cubicBezTo>
                <a:lnTo>
                  <a:pt x="358749" y="92354"/>
                </a:lnTo>
                <a:lnTo>
                  <a:pt x="358749" y="71323"/>
                </a:lnTo>
                <a:lnTo>
                  <a:pt x="397459" y="71323"/>
                </a:lnTo>
                <a:lnTo>
                  <a:pt x="397459" y="225247"/>
                </a:lnTo>
                <a:cubicBezTo>
                  <a:pt x="397459" y="249834"/>
                  <a:pt x="390347" y="269036"/>
                  <a:pt x="376123" y="282854"/>
                </a:cubicBezTo>
                <a:cubicBezTo>
                  <a:pt x="361289" y="297281"/>
                  <a:pt x="340664" y="304495"/>
                  <a:pt x="314248" y="304495"/>
                </a:cubicBezTo>
                <a:cubicBezTo>
                  <a:pt x="286207" y="303682"/>
                  <a:pt x="262026" y="294741"/>
                  <a:pt x="241706" y="277673"/>
                </a:cubicBezTo>
                <a:lnTo>
                  <a:pt x="261518" y="247192"/>
                </a:lnTo>
                <a:cubicBezTo>
                  <a:pt x="278993" y="261010"/>
                  <a:pt x="296368" y="267919"/>
                  <a:pt x="313639" y="267919"/>
                </a:cubicBezTo>
                <a:cubicBezTo>
                  <a:pt x="327659" y="267919"/>
                  <a:pt x="338429" y="263753"/>
                  <a:pt x="345948" y="255422"/>
                </a:cubicBezTo>
                <a:cubicBezTo>
                  <a:pt x="352450" y="248107"/>
                  <a:pt x="355701" y="238760"/>
                  <a:pt x="355701" y="227380"/>
                </a:cubicBezTo>
                <a:lnTo>
                  <a:pt x="355701" y="212750"/>
                </a:lnTo>
                <a:lnTo>
                  <a:pt x="354482" y="212750"/>
                </a:lnTo>
                <a:cubicBezTo>
                  <a:pt x="350215" y="219049"/>
                  <a:pt x="344423" y="224231"/>
                  <a:pt x="337108" y="228295"/>
                </a:cubicBezTo>
                <a:cubicBezTo>
                  <a:pt x="328371" y="232968"/>
                  <a:pt x="318617" y="235305"/>
                  <a:pt x="307848" y="235305"/>
                </a:cubicBezTo>
                <a:cubicBezTo>
                  <a:pt x="287731" y="235305"/>
                  <a:pt x="270865" y="227888"/>
                  <a:pt x="257251" y="213055"/>
                </a:cubicBezTo>
                <a:cubicBezTo>
                  <a:pt x="242824" y="197408"/>
                  <a:pt x="235610" y="177292"/>
                  <a:pt x="235610" y="152704"/>
                </a:cubicBezTo>
                <a:cubicBezTo>
                  <a:pt x="236220" y="127508"/>
                  <a:pt x="243433" y="107188"/>
                  <a:pt x="257251" y="91745"/>
                </a:cubicBezTo>
                <a:cubicBezTo>
                  <a:pt x="271272" y="76504"/>
                  <a:pt x="288849" y="68681"/>
                  <a:pt x="309981" y="68275"/>
                </a:cubicBezTo>
                <a:close/>
                <a:moveTo>
                  <a:pt x="1337843" y="54864"/>
                </a:moveTo>
                <a:lnTo>
                  <a:pt x="1305534" y="142951"/>
                </a:lnTo>
                <a:lnTo>
                  <a:pt x="1371066" y="142951"/>
                </a:lnTo>
                <a:lnTo>
                  <a:pt x="1338453" y="54864"/>
                </a:lnTo>
                <a:close/>
                <a:moveTo>
                  <a:pt x="109118" y="54864"/>
                </a:moveTo>
                <a:lnTo>
                  <a:pt x="76809" y="142951"/>
                </a:lnTo>
                <a:lnTo>
                  <a:pt x="142341" y="142951"/>
                </a:lnTo>
                <a:lnTo>
                  <a:pt x="109728" y="54864"/>
                </a:lnTo>
                <a:close/>
                <a:moveTo>
                  <a:pt x="807872" y="20726"/>
                </a:moveTo>
                <a:lnTo>
                  <a:pt x="849630" y="20726"/>
                </a:lnTo>
                <a:lnTo>
                  <a:pt x="849630" y="71323"/>
                </a:lnTo>
                <a:lnTo>
                  <a:pt x="892606" y="71323"/>
                </a:lnTo>
                <a:lnTo>
                  <a:pt x="892606" y="106680"/>
                </a:lnTo>
                <a:lnTo>
                  <a:pt x="849630" y="106680"/>
                </a:lnTo>
                <a:lnTo>
                  <a:pt x="849630" y="174650"/>
                </a:lnTo>
                <a:cubicBezTo>
                  <a:pt x="849630" y="183794"/>
                  <a:pt x="850849" y="190296"/>
                  <a:pt x="853287" y="194157"/>
                </a:cubicBezTo>
                <a:cubicBezTo>
                  <a:pt x="856132" y="198628"/>
                  <a:pt x="860806" y="200863"/>
                  <a:pt x="867308" y="200863"/>
                </a:cubicBezTo>
                <a:cubicBezTo>
                  <a:pt x="872998" y="200863"/>
                  <a:pt x="880618" y="199034"/>
                  <a:pt x="890168" y="195376"/>
                </a:cubicBezTo>
                <a:lnTo>
                  <a:pt x="895654" y="229209"/>
                </a:lnTo>
                <a:cubicBezTo>
                  <a:pt x="885901" y="234696"/>
                  <a:pt x="873607" y="237439"/>
                  <a:pt x="858773" y="237439"/>
                </a:cubicBezTo>
                <a:cubicBezTo>
                  <a:pt x="842111" y="237439"/>
                  <a:pt x="829411" y="232359"/>
                  <a:pt x="820673" y="222199"/>
                </a:cubicBezTo>
                <a:cubicBezTo>
                  <a:pt x="812139" y="212242"/>
                  <a:pt x="807872" y="197916"/>
                  <a:pt x="807872" y="179222"/>
                </a:cubicBezTo>
                <a:lnTo>
                  <a:pt x="807872" y="106680"/>
                </a:lnTo>
                <a:lnTo>
                  <a:pt x="779525" y="106680"/>
                </a:lnTo>
                <a:lnTo>
                  <a:pt x="779525" y="71323"/>
                </a:lnTo>
                <a:lnTo>
                  <a:pt x="807872" y="71323"/>
                </a:lnTo>
                <a:close/>
                <a:moveTo>
                  <a:pt x="1474698" y="10668"/>
                </a:moveTo>
                <a:lnTo>
                  <a:pt x="1518589" y="10668"/>
                </a:lnTo>
                <a:lnTo>
                  <a:pt x="1518589" y="234696"/>
                </a:lnTo>
                <a:lnTo>
                  <a:pt x="1474698" y="234696"/>
                </a:lnTo>
                <a:close/>
                <a:moveTo>
                  <a:pt x="1316507" y="10668"/>
                </a:moveTo>
                <a:lnTo>
                  <a:pt x="1361922" y="10668"/>
                </a:lnTo>
                <a:lnTo>
                  <a:pt x="1450010" y="234696"/>
                </a:lnTo>
                <a:lnTo>
                  <a:pt x="1404594" y="234696"/>
                </a:lnTo>
                <a:lnTo>
                  <a:pt x="1384173" y="180136"/>
                </a:lnTo>
                <a:lnTo>
                  <a:pt x="1292123" y="180136"/>
                </a:lnTo>
                <a:lnTo>
                  <a:pt x="1272311" y="234696"/>
                </a:lnTo>
                <a:lnTo>
                  <a:pt x="1228724" y="234696"/>
                </a:lnTo>
                <a:close/>
                <a:moveTo>
                  <a:pt x="87782" y="10668"/>
                </a:moveTo>
                <a:lnTo>
                  <a:pt x="133197" y="10668"/>
                </a:lnTo>
                <a:lnTo>
                  <a:pt x="221285" y="234696"/>
                </a:lnTo>
                <a:lnTo>
                  <a:pt x="175869" y="234696"/>
                </a:lnTo>
                <a:lnTo>
                  <a:pt x="155448" y="180136"/>
                </a:lnTo>
                <a:lnTo>
                  <a:pt x="63398" y="180136"/>
                </a:lnTo>
                <a:lnTo>
                  <a:pt x="43586" y="234696"/>
                </a:lnTo>
                <a:lnTo>
                  <a:pt x="0" y="234696"/>
                </a:lnTo>
                <a:close/>
                <a:moveTo>
                  <a:pt x="947547" y="0"/>
                </a:moveTo>
                <a:cubicBezTo>
                  <a:pt x="955065" y="0"/>
                  <a:pt x="961263" y="2438"/>
                  <a:pt x="966139" y="7315"/>
                </a:cubicBezTo>
                <a:cubicBezTo>
                  <a:pt x="971016" y="12192"/>
                  <a:pt x="973455" y="18288"/>
                  <a:pt x="973455" y="25603"/>
                </a:cubicBezTo>
                <a:cubicBezTo>
                  <a:pt x="973251" y="32512"/>
                  <a:pt x="970813" y="38404"/>
                  <a:pt x="966139" y="43281"/>
                </a:cubicBezTo>
                <a:cubicBezTo>
                  <a:pt x="961263" y="47955"/>
                  <a:pt x="955065" y="50393"/>
                  <a:pt x="947547" y="50597"/>
                </a:cubicBezTo>
                <a:cubicBezTo>
                  <a:pt x="940435" y="50597"/>
                  <a:pt x="934440" y="48158"/>
                  <a:pt x="929563" y="43281"/>
                </a:cubicBezTo>
                <a:cubicBezTo>
                  <a:pt x="924687" y="38404"/>
                  <a:pt x="922248" y="32512"/>
                  <a:pt x="922248" y="25603"/>
                </a:cubicBezTo>
                <a:cubicBezTo>
                  <a:pt x="922248" y="18288"/>
                  <a:pt x="924585" y="12192"/>
                  <a:pt x="929258" y="7315"/>
                </a:cubicBezTo>
                <a:cubicBezTo>
                  <a:pt x="933932" y="2438"/>
                  <a:pt x="940028" y="0"/>
                  <a:pt x="9475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868F7590-D39E-23D0-03E5-15A95AF7447D}"/>
              </a:ext>
            </a:extLst>
          </p:cNvPr>
          <p:cNvSpPr txBox="1"/>
          <p:nvPr/>
        </p:nvSpPr>
        <p:spPr>
          <a:xfrm>
            <a:off x="4311102" y="5072993"/>
            <a:ext cx="3571700" cy="181710"/>
          </a:xfrm>
          <a:custGeom>
            <a:avLst/>
            <a:gdLst/>
            <a:ahLst/>
            <a:cxnLst/>
            <a:rect l="l" t="t" r="r" b="b"/>
            <a:pathLst>
              <a:path w="4511345" h="229514">
                <a:moveTo>
                  <a:pt x="3846652" y="121387"/>
                </a:moveTo>
                <a:cubicBezTo>
                  <a:pt x="3840099" y="121387"/>
                  <a:pt x="3834841" y="122911"/>
                  <a:pt x="3830879" y="125959"/>
                </a:cubicBezTo>
                <a:cubicBezTo>
                  <a:pt x="3826764" y="129007"/>
                  <a:pt x="3824706" y="133274"/>
                  <a:pt x="3824706" y="138760"/>
                </a:cubicBezTo>
                <a:cubicBezTo>
                  <a:pt x="3824706" y="143942"/>
                  <a:pt x="3826459" y="147980"/>
                  <a:pt x="3829964" y="150876"/>
                </a:cubicBezTo>
                <a:cubicBezTo>
                  <a:pt x="3833317" y="153772"/>
                  <a:pt x="3838117" y="155219"/>
                  <a:pt x="3844366" y="155219"/>
                </a:cubicBezTo>
                <a:cubicBezTo>
                  <a:pt x="3851833" y="155219"/>
                  <a:pt x="3858234" y="153086"/>
                  <a:pt x="3863568" y="148819"/>
                </a:cubicBezTo>
                <a:cubicBezTo>
                  <a:pt x="3869055" y="144399"/>
                  <a:pt x="3871798" y="139065"/>
                  <a:pt x="3871798" y="132817"/>
                </a:cubicBezTo>
                <a:lnTo>
                  <a:pt x="3871798" y="126187"/>
                </a:lnTo>
                <a:cubicBezTo>
                  <a:pt x="3865092" y="122987"/>
                  <a:pt x="3856710" y="121387"/>
                  <a:pt x="3846652" y="121387"/>
                </a:cubicBezTo>
                <a:close/>
                <a:moveTo>
                  <a:pt x="1313002" y="121387"/>
                </a:moveTo>
                <a:cubicBezTo>
                  <a:pt x="1306449" y="121387"/>
                  <a:pt x="1301191" y="122911"/>
                  <a:pt x="1297229" y="125959"/>
                </a:cubicBezTo>
                <a:cubicBezTo>
                  <a:pt x="1293114" y="129007"/>
                  <a:pt x="1291056" y="133274"/>
                  <a:pt x="1291056" y="138760"/>
                </a:cubicBezTo>
                <a:cubicBezTo>
                  <a:pt x="1291056" y="143942"/>
                  <a:pt x="1292809" y="147980"/>
                  <a:pt x="1296314" y="150876"/>
                </a:cubicBezTo>
                <a:cubicBezTo>
                  <a:pt x="1299668" y="153772"/>
                  <a:pt x="1304467" y="155219"/>
                  <a:pt x="1310716" y="155219"/>
                </a:cubicBezTo>
                <a:cubicBezTo>
                  <a:pt x="1318183" y="155219"/>
                  <a:pt x="1324584" y="153086"/>
                  <a:pt x="1329918" y="148819"/>
                </a:cubicBezTo>
                <a:cubicBezTo>
                  <a:pt x="1335405" y="144399"/>
                  <a:pt x="1338148" y="139065"/>
                  <a:pt x="1338148" y="132817"/>
                </a:cubicBezTo>
                <a:lnTo>
                  <a:pt x="1338148" y="126187"/>
                </a:lnTo>
                <a:cubicBezTo>
                  <a:pt x="1331442" y="122987"/>
                  <a:pt x="1323060" y="121387"/>
                  <a:pt x="1313002" y="121387"/>
                </a:cubicBezTo>
                <a:close/>
                <a:moveTo>
                  <a:pt x="255727" y="121387"/>
                </a:moveTo>
                <a:cubicBezTo>
                  <a:pt x="249174" y="121387"/>
                  <a:pt x="243916" y="122911"/>
                  <a:pt x="239954" y="125959"/>
                </a:cubicBezTo>
                <a:cubicBezTo>
                  <a:pt x="235839" y="129007"/>
                  <a:pt x="233781" y="133274"/>
                  <a:pt x="233781" y="138760"/>
                </a:cubicBezTo>
                <a:cubicBezTo>
                  <a:pt x="233781" y="143942"/>
                  <a:pt x="235534" y="147980"/>
                  <a:pt x="239039" y="150876"/>
                </a:cubicBezTo>
                <a:cubicBezTo>
                  <a:pt x="242392" y="153772"/>
                  <a:pt x="247193" y="155219"/>
                  <a:pt x="253441" y="155219"/>
                </a:cubicBezTo>
                <a:cubicBezTo>
                  <a:pt x="260909" y="155219"/>
                  <a:pt x="267309" y="153086"/>
                  <a:pt x="272643" y="148819"/>
                </a:cubicBezTo>
                <a:cubicBezTo>
                  <a:pt x="278130" y="144399"/>
                  <a:pt x="280873" y="139065"/>
                  <a:pt x="280873" y="132817"/>
                </a:cubicBezTo>
                <a:lnTo>
                  <a:pt x="280873" y="126187"/>
                </a:lnTo>
                <a:cubicBezTo>
                  <a:pt x="274167" y="122987"/>
                  <a:pt x="265785" y="121387"/>
                  <a:pt x="255727" y="121387"/>
                </a:cubicBezTo>
                <a:close/>
                <a:moveTo>
                  <a:pt x="4149471" y="79553"/>
                </a:moveTo>
                <a:cubicBezTo>
                  <a:pt x="4140174" y="79553"/>
                  <a:pt x="4132936" y="82982"/>
                  <a:pt x="4127754" y="89840"/>
                </a:cubicBezTo>
                <a:cubicBezTo>
                  <a:pt x="4122877" y="96241"/>
                  <a:pt x="4120438" y="104851"/>
                  <a:pt x="4120438" y="115672"/>
                </a:cubicBezTo>
                <a:cubicBezTo>
                  <a:pt x="4120438" y="126340"/>
                  <a:pt x="4122877" y="134950"/>
                  <a:pt x="4127754" y="141503"/>
                </a:cubicBezTo>
                <a:cubicBezTo>
                  <a:pt x="4132936" y="148361"/>
                  <a:pt x="4140174" y="151790"/>
                  <a:pt x="4149471" y="151790"/>
                </a:cubicBezTo>
                <a:cubicBezTo>
                  <a:pt x="4158767" y="151790"/>
                  <a:pt x="4166006" y="148361"/>
                  <a:pt x="4171187" y="141503"/>
                </a:cubicBezTo>
                <a:cubicBezTo>
                  <a:pt x="4176065" y="135103"/>
                  <a:pt x="4178503" y="126492"/>
                  <a:pt x="4178503" y="115672"/>
                </a:cubicBezTo>
                <a:cubicBezTo>
                  <a:pt x="4178503" y="104851"/>
                  <a:pt x="4176065" y="96241"/>
                  <a:pt x="4171187" y="89840"/>
                </a:cubicBezTo>
                <a:cubicBezTo>
                  <a:pt x="4166006" y="82982"/>
                  <a:pt x="4158767" y="79553"/>
                  <a:pt x="4149471" y="79553"/>
                </a:cubicBezTo>
                <a:close/>
                <a:moveTo>
                  <a:pt x="2850946" y="79553"/>
                </a:moveTo>
                <a:cubicBezTo>
                  <a:pt x="2842717" y="79553"/>
                  <a:pt x="2835859" y="82677"/>
                  <a:pt x="2830372" y="88925"/>
                </a:cubicBezTo>
                <a:cubicBezTo>
                  <a:pt x="2824429" y="95783"/>
                  <a:pt x="2821457" y="104927"/>
                  <a:pt x="2821457" y="116357"/>
                </a:cubicBezTo>
                <a:cubicBezTo>
                  <a:pt x="2821457" y="126873"/>
                  <a:pt x="2824200" y="135407"/>
                  <a:pt x="2829686" y="141961"/>
                </a:cubicBezTo>
                <a:cubicBezTo>
                  <a:pt x="2835173" y="148514"/>
                  <a:pt x="2842259" y="151790"/>
                  <a:pt x="2850946" y="151790"/>
                </a:cubicBezTo>
                <a:cubicBezTo>
                  <a:pt x="2859785" y="151790"/>
                  <a:pt x="2866872" y="148590"/>
                  <a:pt x="2872206" y="142189"/>
                </a:cubicBezTo>
                <a:cubicBezTo>
                  <a:pt x="2877692" y="135636"/>
                  <a:pt x="2880436" y="126873"/>
                  <a:pt x="2880436" y="115900"/>
                </a:cubicBezTo>
                <a:cubicBezTo>
                  <a:pt x="2880436" y="104775"/>
                  <a:pt x="2877616" y="95860"/>
                  <a:pt x="2871977" y="89154"/>
                </a:cubicBezTo>
                <a:cubicBezTo>
                  <a:pt x="2866491" y="82753"/>
                  <a:pt x="2859481" y="79553"/>
                  <a:pt x="2850946" y="79553"/>
                </a:cubicBezTo>
                <a:close/>
                <a:moveTo>
                  <a:pt x="2711196" y="79553"/>
                </a:moveTo>
                <a:cubicBezTo>
                  <a:pt x="2701899" y="79553"/>
                  <a:pt x="2694660" y="82982"/>
                  <a:pt x="2689479" y="89840"/>
                </a:cubicBezTo>
                <a:cubicBezTo>
                  <a:pt x="2684602" y="96241"/>
                  <a:pt x="2682163" y="104851"/>
                  <a:pt x="2682163" y="115672"/>
                </a:cubicBezTo>
                <a:cubicBezTo>
                  <a:pt x="2682163" y="126340"/>
                  <a:pt x="2684602" y="134950"/>
                  <a:pt x="2689479" y="141503"/>
                </a:cubicBezTo>
                <a:cubicBezTo>
                  <a:pt x="2694660" y="148361"/>
                  <a:pt x="2701899" y="151790"/>
                  <a:pt x="2711196" y="151790"/>
                </a:cubicBezTo>
                <a:cubicBezTo>
                  <a:pt x="2720492" y="151790"/>
                  <a:pt x="2727731" y="148361"/>
                  <a:pt x="2732913" y="141503"/>
                </a:cubicBezTo>
                <a:cubicBezTo>
                  <a:pt x="2737789" y="135103"/>
                  <a:pt x="2740228" y="126492"/>
                  <a:pt x="2740228" y="115672"/>
                </a:cubicBezTo>
                <a:cubicBezTo>
                  <a:pt x="2740228" y="104851"/>
                  <a:pt x="2737789" y="96241"/>
                  <a:pt x="2732913" y="89840"/>
                </a:cubicBezTo>
                <a:cubicBezTo>
                  <a:pt x="2727731" y="82982"/>
                  <a:pt x="2720492" y="79553"/>
                  <a:pt x="2711196" y="79553"/>
                </a:cubicBezTo>
                <a:close/>
                <a:moveTo>
                  <a:pt x="1901571" y="79553"/>
                </a:moveTo>
                <a:cubicBezTo>
                  <a:pt x="1892731" y="79553"/>
                  <a:pt x="1885645" y="82906"/>
                  <a:pt x="1880311" y="89611"/>
                </a:cubicBezTo>
                <a:cubicBezTo>
                  <a:pt x="1875129" y="96164"/>
                  <a:pt x="1872538" y="104546"/>
                  <a:pt x="1872538" y="114757"/>
                </a:cubicBezTo>
                <a:cubicBezTo>
                  <a:pt x="1872538" y="125425"/>
                  <a:pt x="1875129" y="134112"/>
                  <a:pt x="1880311" y="140818"/>
                </a:cubicBezTo>
                <a:cubicBezTo>
                  <a:pt x="1885645" y="147676"/>
                  <a:pt x="1892579" y="151105"/>
                  <a:pt x="1901113" y="151105"/>
                </a:cubicBezTo>
                <a:cubicBezTo>
                  <a:pt x="1910105" y="151105"/>
                  <a:pt x="1917344" y="147752"/>
                  <a:pt x="1922830" y="141046"/>
                </a:cubicBezTo>
                <a:cubicBezTo>
                  <a:pt x="1928165" y="134493"/>
                  <a:pt x="1930831" y="126111"/>
                  <a:pt x="1930831" y="115900"/>
                </a:cubicBezTo>
                <a:cubicBezTo>
                  <a:pt x="1930831" y="104927"/>
                  <a:pt x="1928012" y="96088"/>
                  <a:pt x="1922374" y="89383"/>
                </a:cubicBezTo>
                <a:cubicBezTo>
                  <a:pt x="1916887" y="82829"/>
                  <a:pt x="1909953" y="79553"/>
                  <a:pt x="1901571" y="79553"/>
                </a:cubicBezTo>
                <a:close/>
                <a:moveTo>
                  <a:pt x="3206953" y="77267"/>
                </a:moveTo>
                <a:cubicBezTo>
                  <a:pt x="3199180" y="77267"/>
                  <a:pt x="3192627" y="79781"/>
                  <a:pt x="3187293" y="84811"/>
                </a:cubicBezTo>
                <a:cubicBezTo>
                  <a:pt x="3182264" y="89687"/>
                  <a:pt x="3179064" y="96012"/>
                  <a:pt x="3177692" y="103784"/>
                </a:cubicBezTo>
                <a:lnTo>
                  <a:pt x="3233242" y="103784"/>
                </a:lnTo>
                <a:cubicBezTo>
                  <a:pt x="3232937" y="96164"/>
                  <a:pt x="3230270" y="89840"/>
                  <a:pt x="3225241" y="84811"/>
                </a:cubicBezTo>
                <a:cubicBezTo>
                  <a:pt x="3220212" y="79781"/>
                  <a:pt x="3214116" y="77267"/>
                  <a:pt x="3206953" y="77267"/>
                </a:cubicBezTo>
                <a:close/>
                <a:moveTo>
                  <a:pt x="2521153" y="77267"/>
                </a:moveTo>
                <a:cubicBezTo>
                  <a:pt x="2513380" y="77267"/>
                  <a:pt x="2506827" y="79781"/>
                  <a:pt x="2501493" y="84811"/>
                </a:cubicBezTo>
                <a:cubicBezTo>
                  <a:pt x="2496464" y="89687"/>
                  <a:pt x="2493264" y="96012"/>
                  <a:pt x="2491892" y="103784"/>
                </a:cubicBezTo>
                <a:lnTo>
                  <a:pt x="2547442" y="103784"/>
                </a:lnTo>
                <a:cubicBezTo>
                  <a:pt x="2547137" y="96164"/>
                  <a:pt x="2544470" y="89840"/>
                  <a:pt x="2539441" y="84811"/>
                </a:cubicBezTo>
                <a:cubicBezTo>
                  <a:pt x="2534412" y="79781"/>
                  <a:pt x="2528316" y="77267"/>
                  <a:pt x="2521153" y="77267"/>
                </a:cubicBezTo>
                <a:close/>
                <a:moveTo>
                  <a:pt x="2263978" y="77267"/>
                </a:moveTo>
                <a:cubicBezTo>
                  <a:pt x="2256205" y="77267"/>
                  <a:pt x="2249652" y="79781"/>
                  <a:pt x="2244318" y="84811"/>
                </a:cubicBezTo>
                <a:cubicBezTo>
                  <a:pt x="2239289" y="89687"/>
                  <a:pt x="2236089" y="96012"/>
                  <a:pt x="2234717" y="103784"/>
                </a:cubicBezTo>
                <a:lnTo>
                  <a:pt x="2290267" y="103784"/>
                </a:lnTo>
                <a:cubicBezTo>
                  <a:pt x="2289962" y="96164"/>
                  <a:pt x="2287295" y="89840"/>
                  <a:pt x="2282266" y="84811"/>
                </a:cubicBezTo>
                <a:cubicBezTo>
                  <a:pt x="2277237" y="79781"/>
                  <a:pt x="2271141" y="77267"/>
                  <a:pt x="2263978" y="77267"/>
                </a:cubicBezTo>
                <a:close/>
                <a:moveTo>
                  <a:pt x="1187653" y="77267"/>
                </a:moveTo>
                <a:cubicBezTo>
                  <a:pt x="1179881" y="77267"/>
                  <a:pt x="1173327" y="79781"/>
                  <a:pt x="1167994" y="84811"/>
                </a:cubicBezTo>
                <a:cubicBezTo>
                  <a:pt x="1162964" y="89687"/>
                  <a:pt x="1159764" y="96012"/>
                  <a:pt x="1158392" y="103784"/>
                </a:cubicBezTo>
                <a:lnTo>
                  <a:pt x="1213942" y="103784"/>
                </a:lnTo>
                <a:cubicBezTo>
                  <a:pt x="1213637" y="96164"/>
                  <a:pt x="1210970" y="89840"/>
                  <a:pt x="1205941" y="84811"/>
                </a:cubicBezTo>
                <a:cubicBezTo>
                  <a:pt x="1200912" y="79781"/>
                  <a:pt x="1194816" y="77267"/>
                  <a:pt x="1187653" y="77267"/>
                </a:cubicBezTo>
                <a:close/>
                <a:moveTo>
                  <a:pt x="873328" y="77267"/>
                </a:moveTo>
                <a:cubicBezTo>
                  <a:pt x="865555" y="77267"/>
                  <a:pt x="859002" y="79781"/>
                  <a:pt x="853668" y="84811"/>
                </a:cubicBezTo>
                <a:cubicBezTo>
                  <a:pt x="848639" y="89687"/>
                  <a:pt x="845439" y="96012"/>
                  <a:pt x="844067" y="103784"/>
                </a:cubicBezTo>
                <a:lnTo>
                  <a:pt x="899617" y="103784"/>
                </a:lnTo>
                <a:cubicBezTo>
                  <a:pt x="899312" y="96164"/>
                  <a:pt x="896645" y="89840"/>
                  <a:pt x="891616" y="84811"/>
                </a:cubicBezTo>
                <a:cubicBezTo>
                  <a:pt x="886587" y="79781"/>
                  <a:pt x="880491" y="77267"/>
                  <a:pt x="873328" y="77267"/>
                </a:cubicBezTo>
                <a:close/>
                <a:moveTo>
                  <a:pt x="2330577" y="54635"/>
                </a:moveTo>
                <a:lnTo>
                  <a:pt x="2364638" y="54635"/>
                </a:lnTo>
                <a:lnTo>
                  <a:pt x="2391384" y="138074"/>
                </a:lnTo>
                <a:lnTo>
                  <a:pt x="2392070" y="138074"/>
                </a:lnTo>
                <a:lnTo>
                  <a:pt x="2418816" y="54635"/>
                </a:lnTo>
                <a:lnTo>
                  <a:pt x="2452420" y="54635"/>
                </a:lnTo>
                <a:lnTo>
                  <a:pt x="2406929" y="177165"/>
                </a:lnTo>
                <a:lnTo>
                  <a:pt x="2375611" y="177165"/>
                </a:lnTo>
                <a:close/>
                <a:moveTo>
                  <a:pt x="1641957" y="54635"/>
                </a:moveTo>
                <a:lnTo>
                  <a:pt x="1673276" y="54635"/>
                </a:lnTo>
                <a:lnTo>
                  <a:pt x="1673276" y="177165"/>
                </a:lnTo>
                <a:lnTo>
                  <a:pt x="1641957" y="177165"/>
                </a:lnTo>
                <a:close/>
                <a:moveTo>
                  <a:pt x="613257" y="54635"/>
                </a:moveTo>
                <a:lnTo>
                  <a:pt x="644576" y="54635"/>
                </a:lnTo>
                <a:lnTo>
                  <a:pt x="644576" y="177165"/>
                </a:lnTo>
                <a:lnTo>
                  <a:pt x="613257" y="177165"/>
                </a:lnTo>
                <a:close/>
                <a:moveTo>
                  <a:pt x="4389958" y="52349"/>
                </a:moveTo>
                <a:cubicBezTo>
                  <a:pt x="4398492" y="52349"/>
                  <a:pt x="4405807" y="54635"/>
                  <a:pt x="4411904" y="59207"/>
                </a:cubicBezTo>
                <a:cubicBezTo>
                  <a:pt x="4417085" y="63017"/>
                  <a:pt x="4420972" y="68275"/>
                  <a:pt x="4423562" y="74981"/>
                </a:cubicBezTo>
                <a:lnTo>
                  <a:pt x="4424248" y="74981"/>
                </a:lnTo>
                <a:cubicBezTo>
                  <a:pt x="4428668" y="68580"/>
                  <a:pt x="4434382" y="63322"/>
                  <a:pt x="4441393" y="59207"/>
                </a:cubicBezTo>
                <a:cubicBezTo>
                  <a:pt x="4449318" y="54635"/>
                  <a:pt x="4457700" y="52349"/>
                  <a:pt x="4466539" y="52349"/>
                </a:cubicBezTo>
                <a:cubicBezTo>
                  <a:pt x="4479493" y="52349"/>
                  <a:pt x="4490085" y="56617"/>
                  <a:pt x="4498314" y="65151"/>
                </a:cubicBezTo>
                <a:cubicBezTo>
                  <a:pt x="4507001" y="74143"/>
                  <a:pt x="4511345" y="85877"/>
                  <a:pt x="4511345" y="100355"/>
                </a:cubicBezTo>
                <a:lnTo>
                  <a:pt x="4511345" y="177165"/>
                </a:lnTo>
                <a:lnTo>
                  <a:pt x="4480026" y="177165"/>
                </a:lnTo>
                <a:lnTo>
                  <a:pt x="4480026" y="106528"/>
                </a:lnTo>
                <a:cubicBezTo>
                  <a:pt x="4480026" y="97688"/>
                  <a:pt x="4478197" y="90907"/>
                  <a:pt x="4474540" y="86182"/>
                </a:cubicBezTo>
                <a:cubicBezTo>
                  <a:pt x="4471187" y="81763"/>
                  <a:pt x="4466463" y="79553"/>
                  <a:pt x="4460367" y="79553"/>
                </a:cubicBezTo>
                <a:cubicBezTo>
                  <a:pt x="4452137" y="79553"/>
                  <a:pt x="4445508" y="82906"/>
                  <a:pt x="4440479" y="89611"/>
                </a:cubicBezTo>
                <a:cubicBezTo>
                  <a:pt x="4435754" y="95860"/>
                  <a:pt x="4433392" y="103708"/>
                  <a:pt x="4433392" y="113157"/>
                </a:cubicBezTo>
                <a:lnTo>
                  <a:pt x="4433392" y="177165"/>
                </a:lnTo>
                <a:lnTo>
                  <a:pt x="4402302" y="177165"/>
                </a:lnTo>
                <a:lnTo>
                  <a:pt x="4402302" y="106528"/>
                </a:lnTo>
                <a:cubicBezTo>
                  <a:pt x="4402302" y="88544"/>
                  <a:pt x="4395749" y="79553"/>
                  <a:pt x="4382643" y="79553"/>
                </a:cubicBezTo>
                <a:cubicBezTo>
                  <a:pt x="4375175" y="79553"/>
                  <a:pt x="4368851" y="82601"/>
                  <a:pt x="4363669" y="88697"/>
                </a:cubicBezTo>
                <a:cubicBezTo>
                  <a:pt x="4358335" y="95098"/>
                  <a:pt x="4355668" y="103099"/>
                  <a:pt x="4355668" y="112700"/>
                </a:cubicBezTo>
                <a:lnTo>
                  <a:pt x="4355668" y="177165"/>
                </a:lnTo>
                <a:lnTo>
                  <a:pt x="4324350" y="177165"/>
                </a:lnTo>
                <a:lnTo>
                  <a:pt x="4324350" y="54635"/>
                </a:lnTo>
                <a:lnTo>
                  <a:pt x="4353382" y="54635"/>
                </a:lnTo>
                <a:lnTo>
                  <a:pt x="4353382" y="71552"/>
                </a:lnTo>
                <a:lnTo>
                  <a:pt x="4354068" y="71552"/>
                </a:lnTo>
                <a:cubicBezTo>
                  <a:pt x="4363822" y="58750"/>
                  <a:pt x="4375785" y="52349"/>
                  <a:pt x="4389958" y="52349"/>
                </a:cubicBezTo>
                <a:close/>
                <a:moveTo>
                  <a:pt x="4292193" y="52349"/>
                </a:moveTo>
                <a:cubicBezTo>
                  <a:pt x="4297527" y="52349"/>
                  <a:pt x="4302481" y="53264"/>
                  <a:pt x="4307052" y="55093"/>
                </a:cubicBezTo>
                <a:lnTo>
                  <a:pt x="4302252" y="82296"/>
                </a:lnTo>
                <a:cubicBezTo>
                  <a:pt x="4298594" y="80467"/>
                  <a:pt x="4294175" y="79553"/>
                  <a:pt x="4288993" y="79553"/>
                </a:cubicBezTo>
                <a:cubicBezTo>
                  <a:pt x="4280459" y="79553"/>
                  <a:pt x="4273525" y="82982"/>
                  <a:pt x="4268190" y="89840"/>
                </a:cubicBezTo>
                <a:cubicBezTo>
                  <a:pt x="4263009" y="96545"/>
                  <a:pt x="4260418" y="105308"/>
                  <a:pt x="4260418" y="116129"/>
                </a:cubicBezTo>
                <a:lnTo>
                  <a:pt x="4260418" y="177165"/>
                </a:lnTo>
                <a:lnTo>
                  <a:pt x="4229100" y="177165"/>
                </a:lnTo>
                <a:lnTo>
                  <a:pt x="4229100" y="54635"/>
                </a:lnTo>
                <a:lnTo>
                  <a:pt x="4257904" y="54635"/>
                </a:lnTo>
                <a:lnTo>
                  <a:pt x="4257904" y="73381"/>
                </a:lnTo>
                <a:lnTo>
                  <a:pt x="4258818" y="73381"/>
                </a:lnTo>
                <a:cubicBezTo>
                  <a:pt x="4267505" y="59360"/>
                  <a:pt x="4278630" y="52349"/>
                  <a:pt x="4292193" y="52349"/>
                </a:cubicBezTo>
                <a:close/>
                <a:moveTo>
                  <a:pt x="4149471" y="52349"/>
                </a:moveTo>
                <a:cubicBezTo>
                  <a:pt x="4167606" y="52349"/>
                  <a:pt x="4182389" y="58293"/>
                  <a:pt x="4193819" y="70180"/>
                </a:cubicBezTo>
                <a:cubicBezTo>
                  <a:pt x="4205097" y="81915"/>
                  <a:pt x="4210736" y="97079"/>
                  <a:pt x="4210736" y="115672"/>
                </a:cubicBezTo>
                <a:cubicBezTo>
                  <a:pt x="4210736" y="134417"/>
                  <a:pt x="4205173" y="149657"/>
                  <a:pt x="4194048" y="161392"/>
                </a:cubicBezTo>
                <a:cubicBezTo>
                  <a:pt x="4182771" y="173279"/>
                  <a:pt x="4167912" y="179222"/>
                  <a:pt x="4149471" y="179222"/>
                </a:cubicBezTo>
                <a:cubicBezTo>
                  <a:pt x="4131031" y="179222"/>
                  <a:pt x="4116172" y="173355"/>
                  <a:pt x="4104894" y="161620"/>
                </a:cubicBezTo>
                <a:cubicBezTo>
                  <a:pt x="4093617" y="149885"/>
                  <a:pt x="4087977" y="134569"/>
                  <a:pt x="4087977" y="115672"/>
                </a:cubicBezTo>
                <a:cubicBezTo>
                  <a:pt x="4087977" y="97079"/>
                  <a:pt x="4093617" y="81915"/>
                  <a:pt x="4104894" y="70180"/>
                </a:cubicBezTo>
                <a:cubicBezTo>
                  <a:pt x="4116323" y="58293"/>
                  <a:pt x="4131183" y="52349"/>
                  <a:pt x="4149471" y="52349"/>
                </a:cubicBezTo>
                <a:close/>
                <a:moveTo>
                  <a:pt x="3851910" y="52349"/>
                </a:moveTo>
                <a:cubicBezTo>
                  <a:pt x="3866540" y="52349"/>
                  <a:pt x="3878579" y="56388"/>
                  <a:pt x="3888029" y="64465"/>
                </a:cubicBezTo>
                <a:cubicBezTo>
                  <a:pt x="3897782" y="72847"/>
                  <a:pt x="3902659" y="84125"/>
                  <a:pt x="3902659" y="98298"/>
                </a:cubicBezTo>
                <a:lnTo>
                  <a:pt x="3902659" y="177165"/>
                </a:lnTo>
                <a:lnTo>
                  <a:pt x="3873855" y="177165"/>
                </a:lnTo>
                <a:lnTo>
                  <a:pt x="3873855" y="160477"/>
                </a:lnTo>
                <a:lnTo>
                  <a:pt x="3872941" y="160477"/>
                </a:lnTo>
                <a:cubicBezTo>
                  <a:pt x="3870045" y="165659"/>
                  <a:pt x="3865321" y="170002"/>
                  <a:pt x="3858768" y="173507"/>
                </a:cubicBezTo>
                <a:cubicBezTo>
                  <a:pt x="3851605" y="177317"/>
                  <a:pt x="3843680" y="179222"/>
                  <a:pt x="3834993" y="179222"/>
                </a:cubicBezTo>
                <a:cubicBezTo>
                  <a:pt x="3822954" y="179222"/>
                  <a:pt x="3813048" y="175870"/>
                  <a:pt x="3805275" y="169164"/>
                </a:cubicBezTo>
                <a:cubicBezTo>
                  <a:pt x="3797198" y="162154"/>
                  <a:pt x="3793159" y="153238"/>
                  <a:pt x="3793159" y="142418"/>
                </a:cubicBezTo>
                <a:cubicBezTo>
                  <a:pt x="3793159" y="129616"/>
                  <a:pt x="3798036" y="119558"/>
                  <a:pt x="3807790" y="112243"/>
                </a:cubicBezTo>
                <a:cubicBezTo>
                  <a:pt x="3817086" y="105232"/>
                  <a:pt x="3829202" y="101727"/>
                  <a:pt x="3844137" y="101727"/>
                </a:cubicBezTo>
                <a:cubicBezTo>
                  <a:pt x="3854043" y="101727"/>
                  <a:pt x="3863263" y="103556"/>
                  <a:pt x="3871798" y="107213"/>
                </a:cubicBezTo>
                <a:lnTo>
                  <a:pt x="3871798" y="98984"/>
                </a:lnTo>
                <a:cubicBezTo>
                  <a:pt x="3871798" y="92126"/>
                  <a:pt x="3869664" y="86716"/>
                  <a:pt x="3865397" y="82753"/>
                </a:cubicBezTo>
                <a:cubicBezTo>
                  <a:pt x="3861282" y="78943"/>
                  <a:pt x="3856101" y="77038"/>
                  <a:pt x="3849852" y="77038"/>
                </a:cubicBezTo>
                <a:cubicBezTo>
                  <a:pt x="3837356" y="77038"/>
                  <a:pt x="3826154" y="81305"/>
                  <a:pt x="3816248" y="89840"/>
                </a:cubicBezTo>
                <a:lnTo>
                  <a:pt x="3801160" y="72238"/>
                </a:lnTo>
                <a:cubicBezTo>
                  <a:pt x="3806799" y="66599"/>
                  <a:pt x="3813733" y="62027"/>
                  <a:pt x="3821963" y="58522"/>
                </a:cubicBezTo>
                <a:cubicBezTo>
                  <a:pt x="3831564" y="54407"/>
                  <a:pt x="3841546" y="52349"/>
                  <a:pt x="3851910" y="52349"/>
                </a:cubicBezTo>
                <a:close/>
                <a:moveTo>
                  <a:pt x="3353333" y="52349"/>
                </a:moveTo>
                <a:cubicBezTo>
                  <a:pt x="3366134" y="52349"/>
                  <a:pt x="3376422" y="56693"/>
                  <a:pt x="3384194" y="65380"/>
                </a:cubicBezTo>
                <a:cubicBezTo>
                  <a:pt x="3392271" y="74371"/>
                  <a:pt x="3396310" y="86258"/>
                  <a:pt x="3396310" y="101041"/>
                </a:cubicBezTo>
                <a:lnTo>
                  <a:pt x="3396310" y="177165"/>
                </a:lnTo>
                <a:lnTo>
                  <a:pt x="3364992" y="177165"/>
                </a:lnTo>
                <a:lnTo>
                  <a:pt x="3364992" y="106756"/>
                </a:lnTo>
                <a:cubicBezTo>
                  <a:pt x="3364992" y="97612"/>
                  <a:pt x="3363239" y="90754"/>
                  <a:pt x="3359734" y="86182"/>
                </a:cubicBezTo>
                <a:cubicBezTo>
                  <a:pt x="3356381" y="81763"/>
                  <a:pt x="3351657" y="79553"/>
                  <a:pt x="3345560" y="79553"/>
                </a:cubicBezTo>
                <a:cubicBezTo>
                  <a:pt x="3337788" y="79553"/>
                  <a:pt x="3331235" y="82601"/>
                  <a:pt x="3325901" y="88697"/>
                </a:cubicBezTo>
                <a:cubicBezTo>
                  <a:pt x="3320262" y="95098"/>
                  <a:pt x="3317443" y="103099"/>
                  <a:pt x="3317443" y="112700"/>
                </a:cubicBezTo>
                <a:lnTo>
                  <a:pt x="3317443" y="177165"/>
                </a:lnTo>
                <a:lnTo>
                  <a:pt x="3286125" y="177165"/>
                </a:lnTo>
                <a:lnTo>
                  <a:pt x="3286125" y="54635"/>
                </a:lnTo>
                <a:lnTo>
                  <a:pt x="3315157" y="54635"/>
                </a:lnTo>
                <a:lnTo>
                  <a:pt x="3315157" y="71780"/>
                </a:lnTo>
                <a:lnTo>
                  <a:pt x="3315842" y="71780"/>
                </a:lnTo>
                <a:cubicBezTo>
                  <a:pt x="3318738" y="66904"/>
                  <a:pt x="3323539" y="62560"/>
                  <a:pt x="3330244" y="58750"/>
                </a:cubicBezTo>
                <a:cubicBezTo>
                  <a:pt x="3337712" y="54483"/>
                  <a:pt x="3345408" y="52349"/>
                  <a:pt x="3353333" y="52349"/>
                </a:cubicBezTo>
                <a:close/>
                <a:moveTo>
                  <a:pt x="3206724" y="52349"/>
                </a:moveTo>
                <a:cubicBezTo>
                  <a:pt x="3223641" y="52349"/>
                  <a:pt x="3237509" y="58217"/>
                  <a:pt x="3248329" y="69952"/>
                </a:cubicBezTo>
                <a:cubicBezTo>
                  <a:pt x="3259150" y="81686"/>
                  <a:pt x="3264560" y="96698"/>
                  <a:pt x="3264560" y="114986"/>
                </a:cubicBezTo>
                <a:cubicBezTo>
                  <a:pt x="3264560" y="118796"/>
                  <a:pt x="3264331" y="122377"/>
                  <a:pt x="3263874" y="125730"/>
                </a:cubicBezTo>
                <a:lnTo>
                  <a:pt x="3177692" y="125730"/>
                </a:lnTo>
                <a:cubicBezTo>
                  <a:pt x="3179064" y="134112"/>
                  <a:pt x="3182264" y="140665"/>
                  <a:pt x="3187293" y="145390"/>
                </a:cubicBezTo>
                <a:cubicBezTo>
                  <a:pt x="3192932" y="150571"/>
                  <a:pt x="3200247" y="153162"/>
                  <a:pt x="3209239" y="153162"/>
                </a:cubicBezTo>
                <a:cubicBezTo>
                  <a:pt x="3223259" y="152705"/>
                  <a:pt x="3234156" y="148057"/>
                  <a:pt x="3241929" y="139217"/>
                </a:cubicBezTo>
                <a:lnTo>
                  <a:pt x="3259302" y="157048"/>
                </a:lnTo>
                <a:cubicBezTo>
                  <a:pt x="3247872" y="170917"/>
                  <a:pt x="3230651" y="178308"/>
                  <a:pt x="3207639" y="179222"/>
                </a:cubicBezTo>
                <a:cubicBezTo>
                  <a:pt x="3189655" y="179222"/>
                  <a:pt x="3174949" y="173431"/>
                  <a:pt x="3163519" y="161849"/>
                </a:cubicBezTo>
                <a:cubicBezTo>
                  <a:pt x="3151936" y="150114"/>
                  <a:pt x="3146145" y="134645"/>
                  <a:pt x="3146145" y="115443"/>
                </a:cubicBezTo>
                <a:cubicBezTo>
                  <a:pt x="3146145" y="97155"/>
                  <a:pt x="3151860" y="82067"/>
                  <a:pt x="3163290" y="70180"/>
                </a:cubicBezTo>
                <a:cubicBezTo>
                  <a:pt x="3174720" y="58293"/>
                  <a:pt x="3189198" y="52349"/>
                  <a:pt x="3206724" y="52349"/>
                </a:cubicBezTo>
                <a:close/>
                <a:moveTo>
                  <a:pt x="2999308" y="52349"/>
                </a:moveTo>
                <a:cubicBezTo>
                  <a:pt x="3007842" y="52349"/>
                  <a:pt x="3015157" y="54635"/>
                  <a:pt x="3021253" y="59207"/>
                </a:cubicBezTo>
                <a:cubicBezTo>
                  <a:pt x="3026435" y="63017"/>
                  <a:pt x="3030321" y="68275"/>
                  <a:pt x="3032912" y="74981"/>
                </a:cubicBezTo>
                <a:lnTo>
                  <a:pt x="3033598" y="74981"/>
                </a:lnTo>
                <a:cubicBezTo>
                  <a:pt x="3038017" y="68580"/>
                  <a:pt x="3043732" y="63322"/>
                  <a:pt x="3050743" y="59207"/>
                </a:cubicBezTo>
                <a:cubicBezTo>
                  <a:pt x="3058667" y="54635"/>
                  <a:pt x="3067050" y="52349"/>
                  <a:pt x="3075889" y="52349"/>
                </a:cubicBezTo>
                <a:cubicBezTo>
                  <a:pt x="3088843" y="52349"/>
                  <a:pt x="3099434" y="56617"/>
                  <a:pt x="3107664" y="65151"/>
                </a:cubicBezTo>
                <a:cubicBezTo>
                  <a:pt x="3116351" y="74143"/>
                  <a:pt x="3120694" y="85877"/>
                  <a:pt x="3120694" y="100355"/>
                </a:cubicBezTo>
                <a:lnTo>
                  <a:pt x="3120694" y="177165"/>
                </a:lnTo>
                <a:lnTo>
                  <a:pt x="3089376" y="177165"/>
                </a:lnTo>
                <a:lnTo>
                  <a:pt x="3089376" y="106528"/>
                </a:lnTo>
                <a:cubicBezTo>
                  <a:pt x="3089376" y="97688"/>
                  <a:pt x="3087547" y="90907"/>
                  <a:pt x="3083890" y="86182"/>
                </a:cubicBezTo>
                <a:cubicBezTo>
                  <a:pt x="3080537" y="81763"/>
                  <a:pt x="3075813" y="79553"/>
                  <a:pt x="3069717" y="79553"/>
                </a:cubicBezTo>
                <a:cubicBezTo>
                  <a:pt x="3061487" y="79553"/>
                  <a:pt x="3054858" y="82906"/>
                  <a:pt x="3049828" y="89611"/>
                </a:cubicBezTo>
                <a:cubicBezTo>
                  <a:pt x="3045104" y="95860"/>
                  <a:pt x="3042742" y="103708"/>
                  <a:pt x="3042742" y="113157"/>
                </a:cubicBezTo>
                <a:lnTo>
                  <a:pt x="3042742" y="177165"/>
                </a:lnTo>
                <a:lnTo>
                  <a:pt x="3011652" y="177165"/>
                </a:lnTo>
                <a:lnTo>
                  <a:pt x="3011652" y="106528"/>
                </a:lnTo>
                <a:cubicBezTo>
                  <a:pt x="3011652" y="88544"/>
                  <a:pt x="3005099" y="79553"/>
                  <a:pt x="2991992" y="79553"/>
                </a:cubicBezTo>
                <a:cubicBezTo>
                  <a:pt x="2984525" y="79553"/>
                  <a:pt x="2978200" y="82601"/>
                  <a:pt x="2973019" y="88697"/>
                </a:cubicBezTo>
                <a:cubicBezTo>
                  <a:pt x="2967685" y="95098"/>
                  <a:pt x="2965018" y="103099"/>
                  <a:pt x="2965018" y="112700"/>
                </a:cubicBezTo>
                <a:lnTo>
                  <a:pt x="2965018" y="177165"/>
                </a:lnTo>
                <a:lnTo>
                  <a:pt x="2933700" y="177165"/>
                </a:lnTo>
                <a:lnTo>
                  <a:pt x="2933700" y="54635"/>
                </a:lnTo>
                <a:lnTo>
                  <a:pt x="2962732" y="54635"/>
                </a:lnTo>
                <a:lnTo>
                  <a:pt x="2962732" y="71552"/>
                </a:lnTo>
                <a:lnTo>
                  <a:pt x="2963417" y="71552"/>
                </a:lnTo>
                <a:cubicBezTo>
                  <a:pt x="2973171" y="58750"/>
                  <a:pt x="2985134" y="52349"/>
                  <a:pt x="2999308" y="52349"/>
                </a:cubicBezTo>
                <a:close/>
                <a:moveTo>
                  <a:pt x="2858261" y="52349"/>
                </a:moveTo>
                <a:cubicBezTo>
                  <a:pt x="2873806" y="52349"/>
                  <a:pt x="2886684" y="58064"/>
                  <a:pt x="2896895" y="69494"/>
                </a:cubicBezTo>
                <a:cubicBezTo>
                  <a:pt x="2907563" y="81382"/>
                  <a:pt x="2912897" y="96698"/>
                  <a:pt x="2912897" y="115443"/>
                </a:cubicBezTo>
                <a:cubicBezTo>
                  <a:pt x="2912897" y="134341"/>
                  <a:pt x="2907334" y="149885"/>
                  <a:pt x="2896209" y="162077"/>
                </a:cubicBezTo>
                <a:cubicBezTo>
                  <a:pt x="2885693" y="173507"/>
                  <a:pt x="2872816" y="179222"/>
                  <a:pt x="2857576" y="179222"/>
                </a:cubicBezTo>
                <a:cubicBezTo>
                  <a:pt x="2850565" y="179222"/>
                  <a:pt x="2843784" y="177775"/>
                  <a:pt x="2837230" y="174879"/>
                </a:cubicBezTo>
                <a:cubicBezTo>
                  <a:pt x="2831287" y="172288"/>
                  <a:pt x="2826486" y="169012"/>
                  <a:pt x="2822828" y="165049"/>
                </a:cubicBezTo>
                <a:lnTo>
                  <a:pt x="2822143" y="165049"/>
                </a:lnTo>
                <a:lnTo>
                  <a:pt x="2822143" y="227457"/>
                </a:lnTo>
                <a:lnTo>
                  <a:pt x="2790825" y="227457"/>
                </a:lnTo>
                <a:lnTo>
                  <a:pt x="2790825" y="54635"/>
                </a:lnTo>
                <a:lnTo>
                  <a:pt x="2819628" y="54635"/>
                </a:lnTo>
                <a:lnTo>
                  <a:pt x="2819628" y="70866"/>
                </a:lnTo>
                <a:lnTo>
                  <a:pt x="2820542" y="70866"/>
                </a:lnTo>
                <a:cubicBezTo>
                  <a:pt x="2824200" y="65837"/>
                  <a:pt x="2829077" y="61646"/>
                  <a:pt x="2835173" y="58293"/>
                </a:cubicBezTo>
                <a:cubicBezTo>
                  <a:pt x="2842336" y="54331"/>
                  <a:pt x="2850032" y="52349"/>
                  <a:pt x="2858261" y="52349"/>
                </a:cubicBezTo>
                <a:close/>
                <a:moveTo>
                  <a:pt x="2711196" y="52349"/>
                </a:moveTo>
                <a:cubicBezTo>
                  <a:pt x="2729331" y="52349"/>
                  <a:pt x="2744114" y="58293"/>
                  <a:pt x="2755544" y="70180"/>
                </a:cubicBezTo>
                <a:cubicBezTo>
                  <a:pt x="2766821" y="81915"/>
                  <a:pt x="2772460" y="97079"/>
                  <a:pt x="2772460" y="115672"/>
                </a:cubicBezTo>
                <a:cubicBezTo>
                  <a:pt x="2772460" y="134417"/>
                  <a:pt x="2766898" y="149657"/>
                  <a:pt x="2755773" y="161392"/>
                </a:cubicBezTo>
                <a:cubicBezTo>
                  <a:pt x="2744495" y="173279"/>
                  <a:pt x="2729636" y="179222"/>
                  <a:pt x="2711196" y="179222"/>
                </a:cubicBezTo>
                <a:cubicBezTo>
                  <a:pt x="2692755" y="179222"/>
                  <a:pt x="2677896" y="173355"/>
                  <a:pt x="2666618" y="161620"/>
                </a:cubicBezTo>
                <a:cubicBezTo>
                  <a:pt x="2655341" y="149885"/>
                  <a:pt x="2649702" y="134569"/>
                  <a:pt x="2649702" y="115672"/>
                </a:cubicBezTo>
                <a:cubicBezTo>
                  <a:pt x="2649702" y="97079"/>
                  <a:pt x="2655341" y="81915"/>
                  <a:pt x="2666618" y="70180"/>
                </a:cubicBezTo>
                <a:cubicBezTo>
                  <a:pt x="2678049" y="58293"/>
                  <a:pt x="2692908" y="52349"/>
                  <a:pt x="2711196" y="52349"/>
                </a:cubicBezTo>
                <a:close/>
                <a:moveTo>
                  <a:pt x="2520924" y="52349"/>
                </a:moveTo>
                <a:cubicBezTo>
                  <a:pt x="2537841" y="52349"/>
                  <a:pt x="2551709" y="58217"/>
                  <a:pt x="2562529" y="69952"/>
                </a:cubicBezTo>
                <a:cubicBezTo>
                  <a:pt x="2573350" y="81686"/>
                  <a:pt x="2578760" y="96698"/>
                  <a:pt x="2578760" y="114986"/>
                </a:cubicBezTo>
                <a:cubicBezTo>
                  <a:pt x="2578760" y="118796"/>
                  <a:pt x="2578531" y="122377"/>
                  <a:pt x="2578074" y="125730"/>
                </a:cubicBezTo>
                <a:lnTo>
                  <a:pt x="2491892" y="125730"/>
                </a:lnTo>
                <a:cubicBezTo>
                  <a:pt x="2493264" y="134112"/>
                  <a:pt x="2496464" y="140665"/>
                  <a:pt x="2501493" y="145390"/>
                </a:cubicBezTo>
                <a:cubicBezTo>
                  <a:pt x="2507132" y="150571"/>
                  <a:pt x="2514447" y="153162"/>
                  <a:pt x="2523439" y="153162"/>
                </a:cubicBezTo>
                <a:cubicBezTo>
                  <a:pt x="2537459" y="152705"/>
                  <a:pt x="2548356" y="148057"/>
                  <a:pt x="2556129" y="139217"/>
                </a:cubicBezTo>
                <a:lnTo>
                  <a:pt x="2573502" y="157048"/>
                </a:lnTo>
                <a:cubicBezTo>
                  <a:pt x="2562072" y="170917"/>
                  <a:pt x="2544851" y="178308"/>
                  <a:pt x="2521839" y="179222"/>
                </a:cubicBezTo>
                <a:cubicBezTo>
                  <a:pt x="2503855" y="179222"/>
                  <a:pt x="2489149" y="173431"/>
                  <a:pt x="2477719" y="161849"/>
                </a:cubicBezTo>
                <a:cubicBezTo>
                  <a:pt x="2466136" y="150114"/>
                  <a:pt x="2460345" y="134645"/>
                  <a:pt x="2460345" y="115443"/>
                </a:cubicBezTo>
                <a:cubicBezTo>
                  <a:pt x="2460345" y="97155"/>
                  <a:pt x="2466060" y="82067"/>
                  <a:pt x="2477490" y="70180"/>
                </a:cubicBezTo>
                <a:cubicBezTo>
                  <a:pt x="2488920" y="58293"/>
                  <a:pt x="2503398" y="52349"/>
                  <a:pt x="2520924" y="52349"/>
                </a:cubicBezTo>
                <a:close/>
                <a:moveTo>
                  <a:pt x="2263749" y="52349"/>
                </a:moveTo>
                <a:cubicBezTo>
                  <a:pt x="2280666" y="52349"/>
                  <a:pt x="2294534" y="58217"/>
                  <a:pt x="2305354" y="69952"/>
                </a:cubicBezTo>
                <a:cubicBezTo>
                  <a:pt x="2316175" y="81686"/>
                  <a:pt x="2321585" y="96698"/>
                  <a:pt x="2321585" y="114986"/>
                </a:cubicBezTo>
                <a:cubicBezTo>
                  <a:pt x="2321585" y="118796"/>
                  <a:pt x="2321356" y="122377"/>
                  <a:pt x="2320899" y="125730"/>
                </a:cubicBezTo>
                <a:lnTo>
                  <a:pt x="2234717" y="125730"/>
                </a:lnTo>
                <a:cubicBezTo>
                  <a:pt x="2236089" y="134112"/>
                  <a:pt x="2239289" y="140665"/>
                  <a:pt x="2244318" y="145390"/>
                </a:cubicBezTo>
                <a:cubicBezTo>
                  <a:pt x="2249957" y="150571"/>
                  <a:pt x="2257272" y="153162"/>
                  <a:pt x="2266264" y="153162"/>
                </a:cubicBezTo>
                <a:cubicBezTo>
                  <a:pt x="2280285" y="152705"/>
                  <a:pt x="2291181" y="148057"/>
                  <a:pt x="2298954" y="139217"/>
                </a:cubicBezTo>
                <a:lnTo>
                  <a:pt x="2316327" y="157048"/>
                </a:lnTo>
                <a:cubicBezTo>
                  <a:pt x="2304897" y="170917"/>
                  <a:pt x="2287676" y="178308"/>
                  <a:pt x="2264664" y="179222"/>
                </a:cubicBezTo>
                <a:cubicBezTo>
                  <a:pt x="2246680" y="179222"/>
                  <a:pt x="2231974" y="173431"/>
                  <a:pt x="2220544" y="161849"/>
                </a:cubicBezTo>
                <a:cubicBezTo>
                  <a:pt x="2208962" y="150114"/>
                  <a:pt x="2203171" y="134645"/>
                  <a:pt x="2203171" y="115443"/>
                </a:cubicBezTo>
                <a:cubicBezTo>
                  <a:pt x="2203171" y="97155"/>
                  <a:pt x="2208885" y="82067"/>
                  <a:pt x="2220315" y="70180"/>
                </a:cubicBezTo>
                <a:cubicBezTo>
                  <a:pt x="2231745" y="58293"/>
                  <a:pt x="2246223" y="52349"/>
                  <a:pt x="2263749" y="52349"/>
                </a:cubicBezTo>
                <a:close/>
                <a:moveTo>
                  <a:pt x="1895856" y="52349"/>
                </a:moveTo>
                <a:cubicBezTo>
                  <a:pt x="1904085" y="52349"/>
                  <a:pt x="1911629" y="54254"/>
                  <a:pt x="1918487" y="58064"/>
                </a:cubicBezTo>
                <a:cubicBezTo>
                  <a:pt x="1924583" y="61417"/>
                  <a:pt x="1929080" y="65532"/>
                  <a:pt x="1931975" y="70409"/>
                </a:cubicBezTo>
                <a:lnTo>
                  <a:pt x="1932432" y="70409"/>
                </a:lnTo>
                <a:lnTo>
                  <a:pt x="1932432" y="54635"/>
                </a:lnTo>
                <a:lnTo>
                  <a:pt x="1961465" y="54635"/>
                </a:lnTo>
                <a:lnTo>
                  <a:pt x="1961465" y="170078"/>
                </a:lnTo>
                <a:cubicBezTo>
                  <a:pt x="1961465" y="188519"/>
                  <a:pt x="1956130" y="202921"/>
                  <a:pt x="1945462" y="213284"/>
                </a:cubicBezTo>
                <a:cubicBezTo>
                  <a:pt x="1934337" y="224104"/>
                  <a:pt x="1918868" y="229514"/>
                  <a:pt x="1899056" y="229514"/>
                </a:cubicBezTo>
                <a:cubicBezTo>
                  <a:pt x="1878025" y="228905"/>
                  <a:pt x="1859890" y="222199"/>
                  <a:pt x="1844650" y="209398"/>
                </a:cubicBezTo>
                <a:lnTo>
                  <a:pt x="1859508" y="186538"/>
                </a:lnTo>
                <a:cubicBezTo>
                  <a:pt x="1872615" y="196901"/>
                  <a:pt x="1885645" y="202082"/>
                  <a:pt x="1898599" y="202082"/>
                </a:cubicBezTo>
                <a:cubicBezTo>
                  <a:pt x="1909115" y="202082"/>
                  <a:pt x="1917193" y="198958"/>
                  <a:pt x="1922830" y="192710"/>
                </a:cubicBezTo>
                <a:cubicBezTo>
                  <a:pt x="1927707" y="187223"/>
                  <a:pt x="1930146" y="180213"/>
                  <a:pt x="1930146" y="171679"/>
                </a:cubicBezTo>
                <a:lnTo>
                  <a:pt x="1930146" y="160706"/>
                </a:lnTo>
                <a:lnTo>
                  <a:pt x="1929231" y="160706"/>
                </a:lnTo>
                <a:cubicBezTo>
                  <a:pt x="1926031" y="165430"/>
                  <a:pt x="1921688" y="169316"/>
                  <a:pt x="1916201" y="172364"/>
                </a:cubicBezTo>
                <a:cubicBezTo>
                  <a:pt x="1909648" y="175870"/>
                  <a:pt x="1902333" y="177622"/>
                  <a:pt x="1894256" y="177622"/>
                </a:cubicBezTo>
                <a:cubicBezTo>
                  <a:pt x="1879168" y="177622"/>
                  <a:pt x="1866519" y="172060"/>
                  <a:pt x="1856308" y="160934"/>
                </a:cubicBezTo>
                <a:cubicBezTo>
                  <a:pt x="1845487" y="149200"/>
                  <a:pt x="1840077" y="134112"/>
                  <a:pt x="1840077" y="115672"/>
                </a:cubicBezTo>
                <a:cubicBezTo>
                  <a:pt x="1840535" y="96774"/>
                  <a:pt x="1845945" y="81534"/>
                  <a:pt x="1856308" y="69952"/>
                </a:cubicBezTo>
                <a:cubicBezTo>
                  <a:pt x="1866823" y="58522"/>
                  <a:pt x="1880006" y="52654"/>
                  <a:pt x="1895856" y="52349"/>
                </a:cubicBezTo>
                <a:close/>
                <a:moveTo>
                  <a:pt x="1772183" y="52349"/>
                </a:moveTo>
                <a:cubicBezTo>
                  <a:pt x="1784985" y="52349"/>
                  <a:pt x="1795272" y="56693"/>
                  <a:pt x="1803044" y="65380"/>
                </a:cubicBezTo>
                <a:cubicBezTo>
                  <a:pt x="1811121" y="74371"/>
                  <a:pt x="1815160" y="86258"/>
                  <a:pt x="1815160" y="101041"/>
                </a:cubicBezTo>
                <a:lnTo>
                  <a:pt x="1815160" y="177165"/>
                </a:lnTo>
                <a:lnTo>
                  <a:pt x="1783842" y="177165"/>
                </a:lnTo>
                <a:lnTo>
                  <a:pt x="1783842" y="106756"/>
                </a:lnTo>
                <a:cubicBezTo>
                  <a:pt x="1783842" y="97612"/>
                  <a:pt x="1782089" y="90754"/>
                  <a:pt x="1778585" y="86182"/>
                </a:cubicBezTo>
                <a:cubicBezTo>
                  <a:pt x="1775232" y="81763"/>
                  <a:pt x="1770507" y="79553"/>
                  <a:pt x="1764411" y="79553"/>
                </a:cubicBezTo>
                <a:cubicBezTo>
                  <a:pt x="1756639" y="79553"/>
                  <a:pt x="1750085" y="82601"/>
                  <a:pt x="1744751" y="88697"/>
                </a:cubicBezTo>
                <a:cubicBezTo>
                  <a:pt x="1739112" y="95098"/>
                  <a:pt x="1736293" y="103099"/>
                  <a:pt x="1736293" y="112700"/>
                </a:cubicBezTo>
                <a:lnTo>
                  <a:pt x="1736293" y="177165"/>
                </a:lnTo>
                <a:lnTo>
                  <a:pt x="1704975" y="177165"/>
                </a:lnTo>
                <a:lnTo>
                  <a:pt x="1704975" y="54635"/>
                </a:lnTo>
                <a:lnTo>
                  <a:pt x="1734007" y="54635"/>
                </a:lnTo>
                <a:lnTo>
                  <a:pt x="1734007" y="71780"/>
                </a:lnTo>
                <a:lnTo>
                  <a:pt x="1734693" y="71780"/>
                </a:lnTo>
                <a:cubicBezTo>
                  <a:pt x="1737588" y="66904"/>
                  <a:pt x="1742389" y="62560"/>
                  <a:pt x="1749095" y="58750"/>
                </a:cubicBezTo>
                <a:cubicBezTo>
                  <a:pt x="1756562" y="54483"/>
                  <a:pt x="1764258" y="52349"/>
                  <a:pt x="1772183" y="52349"/>
                </a:cubicBezTo>
                <a:close/>
                <a:moveTo>
                  <a:pt x="1562633" y="52349"/>
                </a:moveTo>
                <a:cubicBezTo>
                  <a:pt x="1575435" y="52349"/>
                  <a:pt x="1585721" y="56693"/>
                  <a:pt x="1593494" y="65380"/>
                </a:cubicBezTo>
                <a:cubicBezTo>
                  <a:pt x="1601572" y="74371"/>
                  <a:pt x="1605610" y="86258"/>
                  <a:pt x="1605610" y="101041"/>
                </a:cubicBezTo>
                <a:lnTo>
                  <a:pt x="1605610" y="177165"/>
                </a:lnTo>
                <a:lnTo>
                  <a:pt x="1574292" y="177165"/>
                </a:lnTo>
                <a:lnTo>
                  <a:pt x="1574292" y="106756"/>
                </a:lnTo>
                <a:cubicBezTo>
                  <a:pt x="1574292" y="97612"/>
                  <a:pt x="1572539" y="90754"/>
                  <a:pt x="1569034" y="86182"/>
                </a:cubicBezTo>
                <a:cubicBezTo>
                  <a:pt x="1565681" y="81763"/>
                  <a:pt x="1560957" y="79553"/>
                  <a:pt x="1554861" y="79553"/>
                </a:cubicBezTo>
                <a:cubicBezTo>
                  <a:pt x="1547088" y="79553"/>
                  <a:pt x="1540535" y="82601"/>
                  <a:pt x="1535201" y="88697"/>
                </a:cubicBezTo>
                <a:cubicBezTo>
                  <a:pt x="1529562" y="95098"/>
                  <a:pt x="1526743" y="103099"/>
                  <a:pt x="1526743" y="112700"/>
                </a:cubicBezTo>
                <a:lnTo>
                  <a:pt x="1526743" y="177165"/>
                </a:lnTo>
                <a:lnTo>
                  <a:pt x="1495425" y="177165"/>
                </a:lnTo>
                <a:lnTo>
                  <a:pt x="1495425" y="54635"/>
                </a:lnTo>
                <a:lnTo>
                  <a:pt x="1524457" y="54635"/>
                </a:lnTo>
                <a:lnTo>
                  <a:pt x="1524457" y="71780"/>
                </a:lnTo>
                <a:lnTo>
                  <a:pt x="1525142" y="71780"/>
                </a:lnTo>
                <a:cubicBezTo>
                  <a:pt x="1528038" y="66904"/>
                  <a:pt x="1532840" y="62560"/>
                  <a:pt x="1539545" y="58750"/>
                </a:cubicBezTo>
                <a:cubicBezTo>
                  <a:pt x="1547012" y="54483"/>
                  <a:pt x="1554708" y="52349"/>
                  <a:pt x="1562633" y="52349"/>
                </a:cubicBezTo>
                <a:close/>
                <a:moveTo>
                  <a:pt x="1463268" y="52349"/>
                </a:moveTo>
                <a:cubicBezTo>
                  <a:pt x="1468603" y="52349"/>
                  <a:pt x="1473555" y="53264"/>
                  <a:pt x="1478127" y="55093"/>
                </a:cubicBezTo>
                <a:lnTo>
                  <a:pt x="1473327" y="82296"/>
                </a:lnTo>
                <a:cubicBezTo>
                  <a:pt x="1469669" y="80467"/>
                  <a:pt x="1465249" y="79553"/>
                  <a:pt x="1460068" y="79553"/>
                </a:cubicBezTo>
                <a:cubicBezTo>
                  <a:pt x="1451533" y="79553"/>
                  <a:pt x="1444599" y="82982"/>
                  <a:pt x="1439265" y="89840"/>
                </a:cubicBezTo>
                <a:cubicBezTo>
                  <a:pt x="1434084" y="96545"/>
                  <a:pt x="1431493" y="105308"/>
                  <a:pt x="1431493" y="116129"/>
                </a:cubicBezTo>
                <a:lnTo>
                  <a:pt x="1431493" y="177165"/>
                </a:lnTo>
                <a:lnTo>
                  <a:pt x="1400175" y="177165"/>
                </a:lnTo>
                <a:lnTo>
                  <a:pt x="1400175" y="54635"/>
                </a:lnTo>
                <a:lnTo>
                  <a:pt x="1428978" y="54635"/>
                </a:lnTo>
                <a:lnTo>
                  <a:pt x="1428978" y="73381"/>
                </a:lnTo>
                <a:lnTo>
                  <a:pt x="1429892" y="73381"/>
                </a:lnTo>
                <a:cubicBezTo>
                  <a:pt x="1438579" y="59360"/>
                  <a:pt x="1449705" y="52349"/>
                  <a:pt x="1463268" y="52349"/>
                </a:cubicBezTo>
                <a:close/>
                <a:moveTo>
                  <a:pt x="1318260" y="52349"/>
                </a:moveTo>
                <a:cubicBezTo>
                  <a:pt x="1332890" y="52349"/>
                  <a:pt x="1344930" y="56388"/>
                  <a:pt x="1354378" y="64465"/>
                </a:cubicBezTo>
                <a:cubicBezTo>
                  <a:pt x="1364133" y="72847"/>
                  <a:pt x="1369009" y="84125"/>
                  <a:pt x="1369009" y="98298"/>
                </a:cubicBezTo>
                <a:lnTo>
                  <a:pt x="1369009" y="177165"/>
                </a:lnTo>
                <a:lnTo>
                  <a:pt x="1340205" y="177165"/>
                </a:lnTo>
                <a:lnTo>
                  <a:pt x="1340205" y="160477"/>
                </a:lnTo>
                <a:lnTo>
                  <a:pt x="1339291" y="160477"/>
                </a:lnTo>
                <a:cubicBezTo>
                  <a:pt x="1336395" y="165659"/>
                  <a:pt x="1331671" y="170002"/>
                  <a:pt x="1325118" y="173507"/>
                </a:cubicBezTo>
                <a:cubicBezTo>
                  <a:pt x="1317955" y="177317"/>
                  <a:pt x="1310030" y="179222"/>
                  <a:pt x="1301343" y="179222"/>
                </a:cubicBezTo>
                <a:cubicBezTo>
                  <a:pt x="1289304" y="179222"/>
                  <a:pt x="1279398" y="175870"/>
                  <a:pt x="1271625" y="169164"/>
                </a:cubicBezTo>
                <a:cubicBezTo>
                  <a:pt x="1263548" y="162154"/>
                  <a:pt x="1259509" y="153238"/>
                  <a:pt x="1259509" y="142418"/>
                </a:cubicBezTo>
                <a:cubicBezTo>
                  <a:pt x="1259509" y="129616"/>
                  <a:pt x="1264386" y="119558"/>
                  <a:pt x="1274140" y="112243"/>
                </a:cubicBezTo>
                <a:cubicBezTo>
                  <a:pt x="1283436" y="105232"/>
                  <a:pt x="1295552" y="101727"/>
                  <a:pt x="1310487" y="101727"/>
                </a:cubicBezTo>
                <a:cubicBezTo>
                  <a:pt x="1320393" y="101727"/>
                  <a:pt x="1329613" y="103556"/>
                  <a:pt x="1338148" y="107213"/>
                </a:cubicBezTo>
                <a:lnTo>
                  <a:pt x="1338148" y="98984"/>
                </a:lnTo>
                <a:cubicBezTo>
                  <a:pt x="1338148" y="92126"/>
                  <a:pt x="1336015" y="86716"/>
                  <a:pt x="1331748" y="82753"/>
                </a:cubicBezTo>
                <a:cubicBezTo>
                  <a:pt x="1327632" y="78943"/>
                  <a:pt x="1322451" y="77038"/>
                  <a:pt x="1316202" y="77038"/>
                </a:cubicBezTo>
                <a:cubicBezTo>
                  <a:pt x="1303706" y="77038"/>
                  <a:pt x="1292504" y="81305"/>
                  <a:pt x="1282598" y="89840"/>
                </a:cubicBezTo>
                <a:lnTo>
                  <a:pt x="1267511" y="72238"/>
                </a:lnTo>
                <a:cubicBezTo>
                  <a:pt x="1273150" y="66599"/>
                  <a:pt x="1280084" y="62027"/>
                  <a:pt x="1288313" y="58522"/>
                </a:cubicBezTo>
                <a:cubicBezTo>
                  <a:pt x="1297914" y="54407"/>
                  <a:pt x="1307897" y="52349"/>
                  <a:pt x="1318260" y="52349"/>
                </a:cubicBezTo>
                <a:close/>
                <a:moveTo>
                  <a:pt x="1187424" y="52349"/>
                </a:moveTo>
                <a:cubicBezTo>
                  <a:pt x="1204341" y="52349"/>
                  <a:pt x="1218209" y="58217"/>
                  <a:pt x="1229030" y="69952"/>
                </a:cubicBezTo>
                <a:cubicBezTo>
                  <a:pt x="1239850" y="81686"/>
                  <a:pt x="1245260" y="96698"/>
                  <a:pt x="1245260" y="114986"/>
                </a:cubicBezTo>
                <a:cubicBezTo>
                  <a:pt x="1245260" y="118796"/>
                  <a:pt x="1245032" y="122377"/>
                  <a:pt x="1244574" y="125730"/>
                </a:cubicBezTo>
                <a:lnTo>
                  <a:pt x="1158392" y="125730"/>
                </a:lnTo>
                <a:cubicBezTo>
                  <a:pt x="1159764" y="134112"/>
                  <a:pt x="1162964" y="140665"/>
                  <a:pt x="1167994" y="145390"/>
                </a:cubicBezTo>
                <a:cubicBezTo>
                  <a:pt x="1173633" y="150571"/>
                  <a:pt x="1180947" y="153162"/>
                  <a:pt x="1189939" y="153162"/>
                </a:cubicBezTo>
                <a:cubicBezTo>
                  <a:pt x="1203960" y="152705"/>
                  <a:pt x="1214856" y="148057"/>
                  <a:pt x="1222629" y="139217"/>
                </a:cubicBezTo>
                <a:lnTo>
                  <a:pt x="1240002" y="157048"/>
                </a:lnTo>
                <a:cubicBezTo>
                  <a:pt x="1228572" y="170917"/>
                  <a:pt x="1211352" y="178308"/>
                  <a:pt x="1188339" y="179222"/>
                </a:cubicBezTo>
                <a:cubicBezTo>
                  <a:pt x="1170355" y="179222"/>
                  <a:pt x="1155649" y="173431"/>
                  <a:pt x="1144219" y="161849"/>
                </a:cubicBezTo>
                <a:cubicBezTo>
                  <a:pt x="1132636" y="150114"/>
                  <a:pt x="1126845" y="134645"/>
                  <a:pt x="1126845" y="115443"/>
                </a:cubicBezTo>
                <a:cubicBezTo>
                  <a:pt x="1126845" y="97155"/>
                  <a:pt x="1132560" y="82067"/>
                  <a:pt x="1143990" y="70180"/>
                </a:cubicBezTo>
                <a:cubicBezTo>
                  <a:pt x="1155421" y="58293"/>
                  <a:pt x="1169898" y="52349"/>
                  <a:pt x="1187424" y="52349"/>
                </a:cubicBezTo>
                <a:close/>
                <a:moveTo>
                  <a:pt x="873099" y="52349"/>
                </a:moveTo>
                <a:cubicBezTo>
                  <a:pt x="890016" y="52349"/>
                  <a:pt x="903884" y="58217"/>
                  <a:pt x="914705" y="69952"/>
                </a:cubicBezTo>
                <a:cubicBezTo>
                  <a:pt x="925525" y="81686"/>
                  <a:pt x="930935" y="96698"/>
                  <a:pt x="930935" y="114986"/>
                </a:cubicBezTo>
                <a:cubicBezTo>
                  <a:pt x="930935" y="118796"/>
                  <a:pt x="930707" y="122377"/>
                  <a:pt x="930249" y="125730"/>
                </a:cubicBezTo>
                <a:lnTo>
                  <a:pt x="844067" y="125730"/>
                </a:lnTo>
                <a:cubicBezTo>
                  <a:pt x="845439" y="134112"/>
                  <a:pt x="848639" y="140665"/>
                  <a:pt x="853668" y="145390"/>
                </a:cubicBezTo>
                <a:cubicBezTo>
                  <a:pt x="859307" y="150571"/>
                  <a:pt x="866622" y="153162"/>
                  <a:pt x="875614" y="153162"/>
                </a:cubicBezTo>
                <a:cubicBezTo>
                  <a:pt x="889635" y="152705"/>
                  <a:pt x="900531" y="148057"/>
                  <a:pt x="908304" y="139217"/>
                </a:cubicBezTo>
                <a:lnTo>
                  <a:pt x="925677" y="157048"/>
                </a:lnTo>
                <a:cubicBezTo>
                  <a:pt x="914247" y="170917"/>
                  <a:pt x="897026" y="178308"/>
                  <a:pt x="874014" y="179222"/>
                </a:cubicBezTo>
                <a:cubicBezTo>
                  <a:pt x="856030" y="179222"/>
                  <a:pt x="841324" y="173431"/>
                  <a:pt x="829894" y="161849"/>
                </a:cubicBezTo>
                <a:cubicBezTo>
                  <a:pt x="818312" y="150114"/>
                  <a:pt x="812520" y="134645"/>
                  <a:pt x="812520" y="115443"/>
                </a:cubicBezTo>
                <a:cubicBezTo>
                  <a:pt x="812520" y="97155"/>
                  <a:pt x="818235" y="82067"/>
                  <a:pt x="829666" y="70180"/>
                </a:cubicBezTo>
                <a:cubicBezTo>
                  <a:pt x="841095" y="58293"/>
                  <a:pt x="855573" y="52349"/>
                  <a:pt x="873099" y="52349"/>
                </a:cubicBezTo>
                <a:close/>
                <a:moveTo>
                  <a:pt x="743483" y="52349"/>
                </a:moveTo>
                <a:cubicBezTo>
                  <a:pt x="756285" y="52349"/>
                  <a:pt x="766572" y="56693"/>
                  <a:pt x="774344" y="65380"/>
                </a:cubicBezTo>
                <a:cubicBezTo>
                  <a:pt x="782421" y="74371"/>
                  <a:pt x="786460" y="86258"/>
                  <a:pt x="786460" y="101041"/>
                </a:cubicBezTo>
                <a:lnTo>
                  <a:pt x="786460" y="177165"/>
                </a:lnTo>
                <a:lnTo>
                  <a:pt x="755142" y="177165"/>
                </a:lnTo>
                <a:lnTo>
                  <a:pt x="755142" y="106756"/>
                </a:lnTo>
                <a:cubicBezTo>
                  <a:pt x="755142" y="97612"/>
                  <a:pt x="753389" y="90754"/>
                  <a:pt x="749884" y="86182"/>
                </a:cubicBezTo>
                <a:cubicBezTo>
                  <a:pt x="746531" y="81763"/>
                  <a:pt x="741807" y="79553"/>
                  <a:pt x="735711" y="79553"/>
                </a:cubicBezTo>
                <a:cubicBezTo>
                  <a:pt x="727938" y="79553"/>
                  <a:pt x="721385" y="82601"/>
                  <a:pt x="716051" y="88697"/>
                </a:cubicBezTo>
                <a:cubicBezTo>
                  <a:pt x="710412" y="95098"/>
                  <a:pt x="707593" y="103099"/>
                  <a:pt x="707593" y="112700"/>
                </a:cubicBezTo>
                <a:lnTo>
                  <a:pt x="707593" y="177165"/>
                </a:lnTo>
                <a:lnTo>
                  <a:pt x="676275" y="177165"/>
                </a:lnTo>
                <a:lnTo>
                  <a:pt x="676275" y="54635"/>
                </a:lnTo>
                <a:lnTo>
                  <a:pt x="705307" y="54635"/>
                </a:lnTo>
                <a:lnTo>
                  <a:pt x="705307" y="71780"/>
                </a:lnTo>
                <a:lnTo>
                  <a:pt x="705993" y="71780"/>
                </a:lnTo>
                <a:cubicBezTo>
                  <a:pt x="708888" y="66904"/>
                  <a:pt x="713689" y="62560"/>
                  <a:pt x="720395" y="58750"/>
                </a:cubicBezTo>
                <a:cubicBezTo>
                  <a:pt x="727862" y="54483"/>
                  <a:pt x="735558" y="52349"/>
                  <a:pt x="743483" y="52349"/>
                </a:cubicBezTo>
                <a:close/>
                <a:moveTo>
                  <a:pt x="397078" y="52349"/>
                </a:moveTo>
                <a:cubicBezTo>
                  <a:pt x="417042" y="53111"/>
                  <a:pt x="433044" y="60427"/>
                  <a:pt x="445085" y="74295"/>
                </a:cubicBezTo>
                <a:lnTo>
                  <a:pt x="425653" y="93269"/>
                </a:lnTo>
                <a:cubicBezTo>
                  <a:pt x="418033" y="84125"/>
                  <a:pt x="408965" y="79553"/>
                  <a:pt x="398449" y="79553"/>
                </a:cubicBezTo>
                <a:cubicBezTo>
                  <a:pt x="388696" y="79553"/>
                  <a:pt x="381076" y="82906"/>
                  <a:pt x="375590" y="89611"/>
                </a:cubicBezTo>
                <a:cubicBezTo>
                  <a:pt x="370256" y="96012"/>
                  <a:pt x="367589" y="104623"/>
                  <a:pt x="367589" y="115443"/>
                </a:cubicBezTo>
                <a:cubicBezTo>
                  <a:pt x="367589" y="126416"/>
                  <a:pt x="370103" y="135103"/>
                  <a:pt x="375132" y="141503"/>
                </a:cubicBezTo>
                <a:cubicBezTo>
                  <a:pt x="380466" y="148361"/>
                  <a:pt x="388010" y="151790"/>
                  <a:pt x="397764" y="151790"/>
                </a:cubicBezTo>
                <a:cubicBezTo>
                  <a:pt x="410108" y="151790"/>
                  <a:pt x="420548" y="145923"/>
                  <a:pt x="429082" y="134188"/>
                </a:cubicBezTo>
                <a:lnTo>
                  <a:pt x="448056" y="152019"/>
                </a:lnTo>
                <a:cubicBezTo>
                  <a:pt x="443179" y="159944"/>
                  <a:pt x="436321" y="166345"/>
                  <a:pt x="427482" y="171221"/>
                </a:cubicBezTo>
                <a:cubicBezTo>
                  <a:pt x="417881" y="176555"/>
                  <a:pt x="407594" y="179222"/>
                  <a:pt x="396621" y="179222"/>
                </a:cubicBezTo>
                <a:cubicBezTo>
                  <a:pt x="378180" y="179222"/>
                  <a:pt x="363245" y="173126"/>
                  <a:pt x="351815" y="160934"/>
                </a:cubicBezTo>
                <a:cubicBezTo>
                  <a:pt x="340690" y="149047"/>
                  <a:pt x="335127" y="133883"/>
                  <a:pt x="335127" y="115443"/>
                </a:cubicBezTo>
                <a:cubicBezTo>
                  <a:pt x="335127" y="97307"/>
                  <a:pt x="340690" y="82372"/>
                  <a:pt x="351815" y="70637"/>
                </a:cubicBezTo>
                <a:cubicBezTo>
                  <a:pt x="363398" y="58445"/>
                  <a:pt x="378485" y="52349"/>
                  <a:pt x="397078" y="52349"/>
                </a:cubicBezTo>
                <a:close/>
                <a:moveTo>
                  <a:pt x="260985" y="52349"/>
                </a:moveTo>
                <a:cubicBezTo>
                  <a:pt x="275615" y="52349"/>
                  <a:pt x="287655" y="56388"/>
                  <a:pt x="297104" y="64465"/>
                </a:cubicBezTo>
                <a:cubicBezTo>
                  <a:pt x="306857" y="72847"/>
                  <a:pt x="311734" y="84125"/>
                  <a:pt x="311734" y="98298"/>
                </a:cubicBezTo>
                <a:lnTo>
                  <a:pt x="311734" y="177165"/>
                </a:lnTo>
                <a:lnTo>
                  <a:pt x="282930" y="177165"/>
                </a:lnTo>
                <a:lnTo>
                  <a:pt x="282930" y="160477"/>
                </a:lnTo>
                <a:lnTo>
                  <a:pt x="282016" y="160477"/>
                </a:lnTo>
                <a:cubicBezTo>
                  <a:pt x="279120" y="165659"/>
                  <a:pt x="274396" y="170002"/>
                  <a:pt x="267843" y="173507"/>
                </a:cubicBezTo>
                <a:cubicBezTo>
                  <a:pt x="260680" y="177317"/>
                  <a:pt x="252755" y="179222"/>
                  <a:pt x="244068" y="179222"/>
                </a:cubicBezTo>
                <a:cubicBezTo>
                  <a:pt x="232029" y="179222"/>
                  <a:pt x="222123" y="175870"/>
                  <a:pt x="214350" y="169164"/>
                </a:cubicBezTo>
                <a:cubicBezTo>
                  <a:pt x="206273" y="162154"/>
                  <a:pt x="202235" y="153238"/>
                  <a:pt x="202235" y="142418"/>
                </a:cubicBezTo>
                <a:cubicBezTo>
                  <a:pt x="202235" y="129616"/>
                  <a:pt x="207112" y="119558"/>
                  <a:pt x="216865" y="112243"/>
                </a:cubicBezTo>
                <a:cubicBezTo>
                  <a:pt x="226162" y="105232"/>
                  <a:pt x="238277" y="101727"/>
                  <a:pt x="253212" y="101727"/>
                </a:cubicBezTo>
                <a:cubicBezTo>
                  <a:pt x="263118" y="101727"/>
                  <a:pt x="272339" y="103556"/>
                  <a:pt x="280873" y="107213"/>
                </a:cubicBezTo>
                <a:lnTo>
                  <a:pt x="280873" y="98984"/>
                </a:lnTo>
                <a:cubicBezTo>
                  <a:pt x="280873" y="92126"/>
                  <a:pt x="278739" y="86716"/>
                  <a:pt x="274472" y="82753"/>
                </a:cubicBezTo>
                <a:cubicBezTo>
                  <a:pt x="270357" y="78943"/>
                  <a:pt x="265176" y="77038"/>
                  <a:pt x="258927" y="77038"/>
                </a:cubicBezTo>
                <a:cubicBezTo>
                  <a:pt x="246431" y="77038"/>
                  <a:pt x="235229" y="81305"/>
                  <a:pt x="225323" y="89840"/>
                </a:cubicBezTo>
                <a:lnTo>
                  <a:pt x="210236" y="72238"/>
                </a:lnTo>
                <a:cubicBezTo>
                  <a:pt x="215875" y="66599"/>
                  <a:pt x="222809" y="62027"/>
                  <a:pt x="231038" y="58522"/>
                </a:cubicBezTo>
                <a:cubicBezTo>
                  <a:pt x="240639" y="54407"/>
                  <a:pt x="250622" y="52349"/>
                  <a:pt x="260985" y="52349"/>
                </a:cubicBezTo>
                <a:close/>
                <a:moveTo>
                  <a:pt x="3626586" y="36805"/>
                </a:moveTo>
                <a:lnTo>
                  <a:pt x="3626586" y="89840"/>
                </a:lnTo>
                <a:lnTo>
                  <a:pt x="3658362" y="89840"/>
                </a:lnTo>
                <a:cubicBezTo>
                  <a:pt x="3667201" y="89840"/>
                  <a:pt x="3674135" y="87706"/>
                  <a:pt x="3679164" y="83439"/>
                </a:cubicBezTo>
                <a:cubicBezTo>
                  <a:pt x="3684651" y="78867"/>
                  <a:pt x="3687394" y="72161"/>
                  <a:pt x="3687394" y="63322"/>
                </a:cubicBezTo>
                <a:cubicBezTo>
                  <a:pt x="3687394" y="54635"/>
                  <a:pt x="3684651" y="47930"/>
                  <a:pt x="3679164" y="43205"/>
                </a:cubicBezTo>
                <a:cubicBezTo>
                  <a:pt x="3674135" y="38938"/>
                  <a:pt x="3667201" y="36805"/>
                  <a:pt x="3658362" y="36805"/>
                </a:cubicBezTo>
                <a:close/>
                <a:moveTo>
                  <a:pt x="2074011" y="36805"/>
                </a:moveTo>
                <a:lnTo>
                  <a:pt x="2074011" y="149276"/>
                </a:lnTo>
                <a:lnTo>
                  <a:pt x="2104187" y="149276"/>
                </a:lnTo>
                <a:cubicBezTo>
                  <a:pt x="2119580" y="149276"/>
                  <a:pt x="2131619" y="144475"/>
                  <a:pt x="2140305" y="134874"/>
                </a:cubicBezTo>
                <a:cubicBezTo>
                  <a:pt x="2149297" y="124968"/>
                  <a:pt x="2153793" y="111023"/>
                  <a:pt x="2153793" y="93040"/>
                </a:cubicBezTo>
                <a:cubicBezTo>
                  <a:pt x="2153793" y="74752"/>
                  <a:pt x="2149297" y="60731"/>
                  <a:pt x="2140305" y="50978"/>
                </a:cubicBezTo>
                <a:cubicBezTo>
                  <a:pt x="2131619" y="41529"/>
                  <a:pt x="2119580" y="36805"/>
                  <a:pt x="2104187" y="36805"/>
                </a:cubicBezTo>
                <a:close/>
                <a:moveTo>
                  <a:pt x="3940911" y="16688"/>
                </a:moveTo>
                <a:lnTo>
                  <a:pt x="3972230" y="16688"/>
                </a:lnTo>
                <a:lnTo>
                  <a:pt x="3972230" y="54635"/>
                </a:lnTo>
                <a:lnTo>
                  <a:pt x="4004462" y="54635"/>
                </a:lnTo>
                <a:lnTo>
                  <a:pt x="4004462" y="81153"/>
                </a:lnTo>
                <a:lnTo>
                  <a:pt x="3972230" y="81153"/>
                </a:lnTo>
                <a:lnTo>
                  <a:pt x="3972230" y="132131"/>
                </a:lnTo>
                <a:cubicBezTo>
                  <a:pt x="3972230" y="138989"/>
                  <a:pt x="3973144" y="143866"/>
                  <a:pt x="3974973" y="146761"/>
                </a:cubicBezTo>
                <a:cubicBezTo>
                  <a:pt x="3977106" y="150114"/>
                  <a:pt x="3980611" y="151790"/>
                  <a:pt x="3985488" y="151790"/>
                </a:cubicBezTo>
                <a:cubicBezTo>
                  <a:pt x="3989756" y="151790"/>
                  <a:pt x="3995471" y="150419"/>
                  <a:pt x="4002634" y="147676"/>
                </a:cubicBezTo>
                <a:lnTo>
                  <a:pt x="4006748" y="173050"/>
                </a:lnTo>
                <a:cubicBezTo>
                  <a:pt x="3999433" y="177165"/>
                  <a:pt x="3990213" y="179222"/>
                  <a:pt x="3979088" y="179222"/>
                </a:cubicBezTo>
                <a:cubicBezTo>
                  <a:pt x="3966590" y="179222"/>
                  <a:pt x="3957066" y="175412"/>
                  <a:pt x="3950513" y="167792"/>
                </a:cubicBezTo>
                <a:cubicBezTo>
                  <a:pt x="3944112" y="160325"/>
                  <a:pt x="3940911" y="149581"/>
                  <a:pt x="3940911" y="135560"/>
                </a:cubicBezTo>
                <a:lnTo>
                  <a:pt x="3940911" y="81153"/>
                </a:lnTo>
                <a:lnTo>
                  <a:pt x="3919652" y="81153"/>
                </a:lnTo>
                <a:lnTo>
                  <a:pt x="3919652" y="54635"/>
                </a:lnTo>
                <a:lnTo>
                  <a:pt x="3940911" y="54635"/>
                </a:lnTo>
                <a:close/>
                <a:moveTo>
                  <a:pt x="3436086" y="16688"/>
                </a:moveTo>
                <a:lnTo>
                  <a:pt x="3467405" y="16688"/>
                </a:lnTo>
                <a:lnTo>
                  <a:pt x="3467405" y="54635"/>
                </a:lnTo>
                <a:lnTo>
                  <a:pt x="3499637" y="54635"/>
                </a:lnTo>
                <a:lnTo>
                  <a:pt x="3499637" y="81153"/>
                </a:lnTo>
                <a:lnTo>
                  <a:pt x="3467405" y="81153"/>
                </a:lnTo>
                <a:lnTo>
                  <a:pt x="3467405" y="132131"/>
                </a:lnTo>
                <a:cubicBezTo>
                  <a:pt x="3467405" y="138989"/>
                  <a:pt x="3468319" y="143866"/>
                  <a:pt x="3470148" y="146761"/>
                </a:cubicBezTo>
                <a:cubicBezTo>
                  <a:pt x="3472281" y="150114"/>
                  <a:pt x="3475787" y="151790"/>
                  <a:pt x="3480663" y="151790"/>
                </a:cubicBezTo>
                <a:cubicBezTo>
                  <a:pt x="3484931" y="151790"/>
                  <a:pt x="3490646" y="150419"/>
                  <a:pt x="3497808" y="147676"/>
                </a:cubicBezTo>
                <a:lnTo>
                  <a:pt x="3501923" y="173050"/>
                </a:lnTo>
                <a:cubicBezTo>
                  <a:pt x="3494608" y="177165"/>
                  <a:pt x="3485388" y="179222"/>
                  <a:pt x="3474263" y="179222"/>
                </a:cubicBezTo>
                <a:cubicBezTo>
                  <a:pt x="3461766" y="179222"/>
                  <a:pt x="3452241" y="175412"/>
                  <a:pt x="3445688" y="167792"/>
                </a:cubicBezTo>
                <a:cubicBezTo>
                  <a:pt x="3439287" y="160325"/>
                  <a:pt x="3436086" y="149581"/>
                  <a:pt x="3436086" y="135560"/>
                </a:cubicBezTo>
                <a:lnTo>
                  <a:pt x="3436086" y="81153"/>
                </a:lnTo>
                <a:lnTo>
                  <a:pt x="3414826" y="81153"/>
                </a:lnTo>
                <a:lnTo>
                  <a:pt x="3414826" y="54635"/>
                </a:lnTo>
                <a:lnTo>
                  <a:pt x="3436086" y="54635"/>
                </a:lnTo>
                <a:close/>
                <a:moveTo>
                  <a:pt x="3593668" y="9144"/>
                </a:moveTo>
                <a:lnTo>
                  <a:pt x="3658819" y="9144"/>
                </a:lnTo>
                <a:cubicBezTo>
                  <a:pt x="3678174" y="9144"/>
                  <a:pt x="3693261" y="13487"/>
                  <a:pt x="3704082" y="22174"/>
                </a:cubicBezTo>
                <a:cubicBezTo>
                  <a:pt x="3715816" y="31623"/>
                  <a:pt x="3721684" y="45263"/>
                  <a:pt x="3721684" y="63094"/>
                </a:cubicBezTo>
                <a:cubicBezTo>
                  <a:pt x="3721684" y="81229"/>
                  <a:pt x="3715893" y="95021"/>
                  <a:pt x="3704310" y="104470"/>
                </a:cubicBezTo>
                <a:cubicBezTo>
                  <a:pt x="3693490" y="113309"/>
                  <a:pt x="3678936" y="117729"/>
                  <a:pt x="3660648" y="117729"/>
                </a:cubicBezTo>
                <a:lnTo>
                  <a:pt x="3626586" y="117729"/>
                </a:lnTo>
                <a:lnTo>
                  <a:pt x="3626586" y="177165"/>
                </a:lnTo>
                <a:lnTo>
                  <a:pt x="3593668" y="177165"/>
                </a:lnTo>
                <a:close/>
                <a:moveTo>
                  <a:pt x="2041093" y="9144"/>
                </a:moveTo>
                <a:lnTo>
                  <a:pt x="2104873" y="9144"/>
                </a:lnTo>
                <a:cubicBezTo>
                  <a:pt x="2130171" y="9144"/>
                  <a:pt x="2150365" y="16688"/>
                  <a:pt x="2165452" y="31775"/>
                </a:cubicBezTo>
                <a:cubicBezTo>
                  <a:pt x="2180692" y="47015"/>
                  <a:pt x="2188311" y="67437"/>
                  <a:pt x="2188311" y="93040"/>
                </a:cubicBezTo>
                <a:cubicBezTo>
                  <a:pt x="2187854" y="119101"/>
                  <a:pt x="2180158" y="139598"/>
                  <a:pt x="2165224" y="154534"/>
                </a:cubicBezTo>
                <a:cubicBezTo>
                  <a:pt x="2150135" y="169316"/>
                  <a:pt x="2130018" y="176860"/>
                  <a:pt x="2104873" y="177165"/>
                </a:cubicBezTo>
                <a:lnTo>
                  <a:pt x="2041093" y="177165"/>
                </a:lnTo>
                <a:close/>
                <a:moveTo>
                  <a:pt x="1000125" y="9144"/>
                </a:moveTo>
                <a:lnTo>
                  <a:pt x="1033043" y="9144"/>
                </a:lnTo>
                <a:lnTo>
                  <a:pt x="1033043" y="147904"/>
                </a:lnTo>
                <a:lnTo>
                  <a:pt x="1116939" y="147904"/>
                </a:lnTo>
                <a:lnTo>
                  <a:pt x="1116939" y="177165"/>
                </a:lnTo>
                <a:lnTo>
                  <a:pt x="1000125" y="177165"/>
                </a:lnTo>
                <a:close/>
                <a:moveTo>
                  <a:pt x="0" y="9144"/>
                </a:moveTo>
                <a:lnTo>
                  <a:pt x="32689" y="9144"/>
                </a:lnTo>
                <a:lnTo>
                  <a:pt x="88468" y="110185"/>
                </a:lnTo>
                <a:lnTo>
                  <a:pt x="89154" y="110185"/>
                </a:lnTo>
                <a:lnTo>
                  <a:pt x="145389" y="9144"/>
                </a:lnTo>
                <a:lnTo>
                  <a:pt x="177394" y="9144"/>
                </a:lnTo>
                <a:lnTo>
                  <a:pt x="177394" y="177165"/>
                </a:lnTo>
                <a:lnTo>
                  <a:pt x="146075" y="177165"/>
                </a:lnTo>
                <a:lnTo>
                  <a:pt x="146075" y="66523"/>
                </a:lnTo>
                <a:lnTo>
                  <a:pt x="145161" y="66523"/>
                </a:lnTo>
                <a:lnTo>
                  <a:pt x="98069" y="154305"/>
                </a:lnTo>
                <a:lnTo>
                  <a:pt x="79096" y="154305"/>
                </a:lnTo>
                <a:lnTo>
                  <a:pt x="32004" y="66523"/>
                </a:lnTo>
                <a:lnTo>
                  <a:pt x="31318" y="66523"/>
                </a:lnTo>
                <a:lnTo>
                  <a:pt x="31318" y="177165"/>
                </a:lnTo>
                <a:lnTo>
                  <a:pt x="0" y="177165"/>
                </a:lnTo>
                <a:close/>
                <a:moveTo>
                  <a:pt x="3743325" y="2286"/>
                </a:moveTo>
                <a:lnTo>
                  <a:pt x="3774643" y="2286"/>
                </a:lnTo>
                <a:lnTo>
                  <a:pt x="3774643" y="177165"/>
                </a:lnTo>
                <a:lnTo>
                  <a:pt x="3743325" y="177165"/>
                </a:lnTo>
                <a:close/>
                <a:moveTo>
                  <a:pt x="2600325" y="2286"/>
                </a:moveTo>
                <a:lnTo>
                  <a:pt x="2631643" y="2286"/>
                </a:lnTo>
                <a:lnTo>
                  <a:pt x="2631643" y="177165"/>
                </a:lnTo>
                <a:lnTo>
                  <a:pt x="2600325" y="177165"/>
                </a:lnTo>
                <a:close/>
                <a:moveTo>
                  <a:pt x="466725" y="2286"/>
                </a:moveTo>
                <a:lnTo>
                  <a:pt x="498043" y="2286"/>
                </a:lnTo>
                <a:lnTo>
                  <a:pt x="498043" y="69723"/>
                </a:lnTo>
                <a:lnTo>
                  <a:pt x="498729" y="69723"/>
                </a:lnTo>
                <a:cubicBezTo>
                  <a:pt x="502082" y="65303"/>
                  <a:pt x="506730" y="61493"/>
                  <a:pt x="512673" y="58293"/>
                </a:cubicBezTo>
                <a:cubicBezTo>
                  <a:pt x="519988" y="54331"/>
                  <a:pt x="527685" y="52349"/>
                  <a:pt x="535762" y="52349"/>
                </a:cubicBezTo>
                <a:cubicBezTo>
                  <a:pt x="548411" y="52349"/>
                  <a:pt x="558546" y="56617"/>
                  <a:pt x="566166" y="65151"/>
                </a:cubicBezTo>
                <a:cubicBezTo>
                  <a:pt x="574091" y="73990"/>
                  <a:pt x="578054" y="85954"/>
                  <a:pt x="578054" y="101041"/>
                </a:cubicBezTo>
                <a:lnTo>
                  <a:pt x="578054" y="177165"/>
                </a:lnTo>
                <a:lnTo>
                  <a:pt x="546735" y="177165"/>
                </a:lnTo>
                <a:lnTo>
                  <a:pt x="546735" y="108128"/>
                </a:lnTo>
                <a:cubicBezTo>
                  <a:pt x="546125" y="89230"/>
                  <a:pt x="539191" y="79705"/>
                  <a:pt x="525932" y="79553"/>
                </a:cubicBezTo>
                <a:cubicBezTo>
                  <a:pt x="518160" y="79553"/>
                  <a:pt x="511607" y="82601"/>
                  <a:pt x="506273" y="88697"/>
                </a:cubicBezTo>
                <a:cubicBezTo>
                  <a:pt x="500786" y="94945"/>
                  <a:pt x="498043" y="102946"/>
                  <a:pt x="498043" y="112700"/>
                </a:cubicBezTo>
                <a:lnTo>
                  <a:pt x="498043" y="177165"/>
                </a:lnTo>
                <a:lnTo>
                  <a:pt x="466725" y="177165"/>
                </a:lnTo>
                <a:close/>
                <a:moveTo>
                  <a:pt x="1657274" y="1143"/>
                </a:moveTo>
                <a:cubicBezTo>
                  <a:pt x="1662912" y="1143"/>
                  <a:pt x="1667560" y="2972"/>
                  <a:pt x="1671218" y="6629"/>
                </a:cubicBezTo>
                <a:cubicBezTo>
                  <a:pt x="1674876" y="10287"/>
                  <a:pt x="1676704" y="14859"/>
                  <a:pt x="1676704" y="20345"/>
                </a:cubicBezTo>
                <a:cubicBezTo>
                  <a:pt x="1676552" y="25527"/>
                  <a:pt x="1674723" y="29947"/>
                  <a:pt x="1671218" y="33604"/>
                </a:cubicBezTo>
                <a:cubicBezTo>
                  <a:pt x="1667560" y="37109"/>
                  <a:pt x="1662912" y="38938"/>
                  <a:pt x="1657274" y="39091"/>
                </a:cubicBezTo>
                <a:cubicBezTo>
                  <a:pt x="1651940" y="39091"/>
                  <a:pt x="1647443" y="37262"/>
                  <a:pt x="1643786" y="33604"/>
                </a:cubicBezTo>
                <a:cubicBezTo>
                  <a:pt x="1640128" y="29947"/>
                  <a:pt x="1638300" y="25527"/>
                  <a:pt x="1638300" y="20345"/>
                </a:cubicBezTo>
                <a:cubicBezTo>
                  <a:pt x="1638300" y="14859"/>
                  <a:pt x="1640052" y="10287"/>
                  <a:pt x="1643558" y="6629"/>
                </a:cubicBezTo>
                <a:cubicBezTo>
                  <a:pt x="1647063" y="2972"/>
                  <a:pt x="1651635" y="1143"/>
                  <a:pt x="1657274" y="1143"/>
                </a:cubicBezTo>
                <a:close/>
                <a:moveTo>
                  <a:pt x="628574" y="1143"/>
                </a:moveTo>
                <a:cubicBezTo>
                  <a:pt x="634213" y="1143"/>
                  <a:pt x="638861" y="2972"/>
                  <a:pt x="642518" y="6629"/>
                </a:cubicBezTo>
                <a:cubicBezTo>
                  <a:pt x="646176" y="10287"/>
                  <a:pt x="648005" y="14859"/>
                  <a:pt x="648005" y="20345"/>
                </a:cubicBezTo>
                <a:cubicBezTo>
                  <a:pt x="647852" y="25527"/>
                  <a:pt x="646023" y="29947"/>
                  <a:pt x="642518" y="33604"/>
                </a:cubicBezTo>
                <a:cubicBezTo>
                  <a:pt x="638861" y="37109"/>
                  <a:pt x="634213" y="38938"/>
                  <a:pt x="628574" y="39091"/>
                </a:cubicBezTo>
                <a:cubicBezTo>
                  <a:pt x="623240" y="39091"/>
                  <a:pt x="618744" y="37262"/>
                  <a:pt x="615086" y="33604"/>
                </a:cubicBezTo>
                <a:cubicBezTo>
                  <a:pt x="611428" y="29947"/>
                  <a:pt x="609600" y="25527"/>
                  <a:pt x="609600" y="20345"/>
                </a:cubicBezTo>
                <a:cubicBezTo>
                  <a:pt x="609600" y="14859"/>
                  <a:pt x="611353" y="10287"/>
                  <a:pt x="614858" y="6629"/>
                </a:cubicBezTo>
                <a:cubicBezTo>
                  <a:pt x="618363" y="2972"/>
                  <a:pt x="622935" y="1143"/>
                  <a:pt x="628574" y="1143"/>
                </a:cubicBezTo>
                <a:close/>
                <a:moveTo>
                  <a:pt x="4066413" y="0"/>
                </a:moveTo>
                <a:cubicBezTo>
                  <a:pt x="4075100" y="0"/>
                  <a:pt x="4082186" y="1372"/>
                  <a:pt x="4087673" y="4115"/>
                </a:cubicBezTo>
                <a:lnTo>
                  <a:pt x="4083786" y="29489"/>
                </a:lnTo>
                <a:cubicBezTo>
                  <a:pt x="4078452" y="27813"/>
                  <a:pt x="4073652" y="26975"/>
                  <a:pt x="4069385" y="26975"/>
                </a:cubicBezTo>
                <a:cubicBezTo>
                  <a:pt x="4060393" y="26975"/>
                  <a:pt x="4055897" y="33299"/>
                  <a:pt x="4055897" y="45949"/>
                </a:cubicBezTo>
                <a:lnTo>
                  <a:pt x="4055897" y="54635"/>
                </a:lnTo>
                <a:lnTo>
                  <a:pt x="4080815" y="54635"/>
                </a:lnTo>
                <a:lnTo>
                  <a:pt x="4080815" y="80924"/>
                </a:lnTo>
                <a:lnTo>
                  <a:pt x="4055897" y="80924"/>
                </a:lnTo>
                <a:lnTo>
                  <a:pt x="4055897" y="177165"/>
                </a:lnTo>
                <a:lnTo>
                  <a:pt x="4024808" y="177165"/>
                </a:lnTo>
                <a:lnTo>
                  <a:pt x="4024808" y="80924"/>
                </a:lnTo>
                <a:lnTo>
                  <a:pt x="4006977" y="80924"/>
                </a:lnTo>
                <a:lnTo>
                  <a:pt x="4006977" y="54635"/>
                </a:lnTo>
                <a:lnTo>
                  <a:pt x="4024808" y="54635"/>
                </a:lnTo>
                <a:lnTo>
                  <a:pt x="4024808" y="43663"/>
                </a:lnTo>
                <a:cubicBezTo>
                  <a:pt x="4024808" y="30099"/>
                  <a:pt x="4028237" y="19507"/>
                  <a:pt x="4035095" y="11887"/>
                </a:cubicBezTo>
                <a:cubicBezTo>
                  <a:pt x="4042257" y="3962"/>
                  <a:pt x="4052697" y="0"/>
                  <a:pt x="406641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8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77A06B11-4C4F-A2FF-F0E9-437BC2E9A8B0}"/>
              </a:ext>
            </a:extLst>
          </p:cNvPr>
          <p:cNvSpPr txBox="1"/>
          <p:nvPr/>
        </p:nvSpPr>
        <p:spPr>
          <a:xfrm>
            <a:off x="4548856" y="5303104"/>
            <a:ext cx="3096792" cy="126690"/>
          </a:xfrm>
          <a:custGeom>
            <a:avLst/>
            <a:gdLst/>
            <a:ahLst/>
            <a:cxnLst/>
            <a:rect l="l" t="t" r="r" b="b"/>
            <a:pathLst>
              <a:path w="3911498" h="160020">
                <a:moveTo>
                  <a:pt x="3449193" y="85344"/>
                </a:moveTo>
                <a:cubicBezTo>
                  <a:pt x="3443808" y="85344"/>
                  <a:pt x="3439389" y="86563"/>
                  <a:pt x="3435934" y="89002"/>
                </a:cubicBezTo>
                <a:cubicBezTo>
                  <a:pt x="3431972" y="91846"/>
                  <a:pt x="3429991" y="95809"/>
                  <a:pt x="3429991" y="100889"/>
                </a:cubicBezTo>
                <a:cubicBezTo>
                  <a:pt x="3429991" y="105156"/>
                  <a:pt x="3431514" y="108560"/>
                  <a:pt x="3434562" y="111100"/>
                </a:cubicBezTo>
                <a:cubicBezTo>
                  <a:pt x="3437509" y="113538"/>
                  <a:pt x="3441573" y="114757"/>
                  <a:pt x="3446754" y="114757"/>
                </a:cubicBezTo>
                <a:cubicBezTo>
                  <a:pt x="3453460" y="114757"/>
                  <a:pt x="3459150" y="112928"/>
                  <a:pt x="3463823" y="109271"/>
                </a:cubicBezTo>
                <a:cubicBezTo>
                  <a:pt x="3468802" y="105410"/>
                  <a:pt x="3471291" y="100381"/>
                  <a:pt x="3471291" y="94183"/>
                </a:cubicBezTo>
                <a:lnTo>
                  <a:pt x="3471291" y="89916"/>
                </a:lnTo>
                <a:cubicBezTo>
                  <a:pt x="3466313" y="87173"/>
                  <a:pt x="3458946" y="85649"/>
                  <a:pt x="3449193" y="85344"/>
                </a:cubicBezTo>
                <a:close/>
                <a:moveTo>
                  <a:pt x="2763393" y="85344"/>
                </a:moveTo>
                <a:cubicBezTo>
                  <a:pt x="2758008" y="85344"/>
                  <a:pt x="2753588" y="86563"/>
                  <a:pt x="2750134" y="89002"/>
                </a:cubicBezTo>
                <a:cubicBezTo>
                  <a:pt x="2746171" y="91846"/>
                  <a:pt x="2744191" y="95809"/>
                  <a:pt x="2744191" y="100889"/>
                </a:cubicBezTo>
                <a:cubicBezTo>
                  <a:pt x="2744191" y="105156"/>
                  <a:pt x="2745715" y="108560"/>
                  <a:pt x="2748762" y="111100"/>
                </a:cubicBezTo>
                <a:cubicBezTo>
                  <a:pt x="2751709" y="113538"/>
                  <a:pt x="2755773" y="114757"/>
                  <a:pt x="2760954" y="114757"/>
                </a:cubicBezTo>
                <a:cubicBezTo>
                  <a:pt x="2767660" y="114757"/>
                  <a:pt x="2773350" y="112928"/>
                  <a:pt x="2778023" y="109271"/>
                </a:cubicBezTo>
                <a:cubicBezTo>
                  <a:pt x="2783002" y="105410"/>
                  <a:pt x="2785491" y="100381"/>
                  <a:pt x="2785491" y="94183"/>
                </a:cubicBezTo>
                <a:lnTo>
                  <a:pt x="2785491" y="89916"/>
                </a:lnTo>
                <a:cubicBezTo>
                  <a:pt x="2780512" y="87173"/>
                  <a:pt x="2773146" y="85649"/>
                  <a:pt x="2763393" y="85344"/>
                </a:cubicBezTo>
                <a:close/>
                <a:moveTo>
                  <a:pt x="429768" y="85344"/>
                </a:moveTo>
                <a:cubicBezTo>
                  <a:pt x="424383" y="85344"/>
                  <a:pt x="419964" y="86563"/>
                  <a:pt x="416509" y="89002"/>
                </a:cubicBezTo>
                <a:cubicBezTo>
                  <a:pt x="412547" y="91846"/>
                  <a:pt x="410566" y="95809"/>
                  <a:pt x="410566" y="100889"/>
                </a:cubicBezTo>
                <a:cubicBezTo>
                  <a:pt x="410566" y="105156"/>
                  <a:pt x="412089" y="108560"/>
                  <a:pt x="415138" y="111100"/>
                </a:cubicBezTo>
                <a:cubicBezTo>
                  <a:pt x="418084" y="113538"/>
                  <a:pt x="422148" y="114757"/>
                  <a:pt x="427330" y="114757"/>
                </a:cubicBezTo>
                <a:cubicBezTo>
                  <a:pt x="434035" y="114757"/>
                  <a:pt x="439725" y="112928"/>
                  <a:pt x="444398" y="109271"/>
                </a:cubicBezTo>
                <a:cubicBezTo>
                  <a:pt x="449377" y="105410"/>
                  <a:pt x="451866" y="100381"/>
                  <a:pt x="451866" y="94183"/>
                </a:cubicBezTo>
                <a:lnTo>
                  <a:pt x="451866" y="89916"/>
                </a:lnTo>
                <a:cubicBezTo>
                  <a:pt x="446887" y="87173"/>
                  <a:pt x="439522" y="85649"/>
                  <a:pt x="429768" y="85344"/>
                </a:cubicBezTo>
                <a:close/>
                <a:moveTo>
                  <a:pt x="3825392" y="53797"/>
                </a:moveTo>
                <a:cubicBezTo>
                  <a:pt x="3818382" y="53797"/>
                  <a:pt x="3812540" y="56591"/>
                  <a:pt x="3807866" y="62179"/>
                </a:cubicBezTo>
                <a:cubicBezTo>
                  <a:pt x="3803091" y="67869"/>
                  <a:pt x="3800703" y="74981"/>
                  <a:pt x="3800703" y="83515"/>
                </a:cubicBezTo>
                <a:cubicBezTo>
                  <a:pt x="3800703" y="92761"/>
                  <a:pt x="3803041" y="100127"/>
                  <a:pt x="3807714" y="105613"/>
                </a:cubicBezTo>
                <a:cubicBezTo>
                  <a:pt x="3812184" y="110896"/>
                  <a:pt x="3817823" y="113538"/>
                  <a:pt x="3824631" y="113538"/>
                </a:cubicBezTo>
                <a:cubicBezTo>
                  <a:pt x="3832555" y="113538"/>
                  <a:pt x="3838854" y="110896"/>
                  <a:pt x="3843528" y="105613"/>
                </a:cubicBezTo>
                <a:cubicBezTo>
                  <a:pt x="3848100" y="100432"/>
                  <a:pt x="3850386" y="93523"/>
                  <a:pt x="3850386" y="84887"/>
                </a:cubicBezTo>
                <a:cubicBezTo>
                  <a:pt x="3850386" y="74828"/>
                  <a:pt x="3847846" y="67005"/>
                  <a:pt x="3842766" y="61417"/>
                </a:cubicBezTo>
                <a:cubicBezTo>
                  <a:pt x="3838194" y="56337"/>
                  <a:pt x="3832403" y="53797"/>
                  <a:pt x="3825392" y="53797"/>
                </a:cubicBezTo>
                <a:close/>
                <a:moveTo>
                  <a:pt x="3369411" y="53797"/>
                </a:moveTo>
                <a:cubicBezTo>
                  <a:pt x="3362706" y="53797"/>
                  <a:pt x="3357067" y="55880"/>
                  <a:pt x="3352495" y="60046"/>
                </a:cubicBezTo>
                <a:cubicBezTo>
                  <a:pt x="3347720" y="64414"/>
                  <a:pt x="3344926" y="70307"/>
                  <a:pt x="3344113" y="77724"/>
                </a:cubicBezTo>
                <a:lnTo>
                  <a:pt x="3393034" y="77724"/>
                </a:lnTo>
                <a:cubicBezTo>
                  <a:pt x="3392830" y="70612"/>
                  <a:pt x="3390443" y="64821"/>
                  <a:pt x="3385871" y="60350"/>
                </a:cubicBezTo>
                <a:cubicBezTo>
                  <a:pt x="3381400" y="55982"/>
                  <a:pt x="3375914" y="53797"/>
                  <a:pt x="3369411" y="53797"/>
                </a:cubicBezTo>
                <a:close/>
                <a:moveTo>
                  <a:pt x="3159861" y="53797"/>
                </a:moveTo>
                <a:cubicBezTo>
                  <a:pt x="3153156" y="53797"/>
                  <a:pt x="3147517" y="55880"/>
                  <a:pt x="3142945" y="60046"/>
                </a:cubicBezTo>
                <a:cubicBezTo>
                  <a:pt x="3138170" y="64414"/>
                  <a:pt x="3135376" y="70307"/>
                  <a:pt x="3134563" y="77724"/>
                </a:cubicBezTo>
                <a:lnTo>
                  <a:pt x="3183484" y="77724"/>
                </a:lnTo>
                <a:cubicBezTo>
                  <a:pt x="3183280" y="70612"/>
                  <a:pt x="3180893" y="64821"/>
                  <a:pt x="3176321" y="60350"/>
                </a:cubicBezTo>
                <a:cubicBezTo>
                  <a:pt x="3171850" y="55982"/>
                  <a:pt x="3166364" y="53797"/>
                  <a:pt x="3159861" y="53797"/>
                </a:cubicBezTo>
                <a:close/>
                <a:moveTo>
                  <a:pt x="2493111" y="53797"/>
                </a:moveTo>
                <a:cubicBezTo>
                  <a:pt x="2486406" y="53797"/>
                  <a:pt x="2480767" y="55880"/>
                  <a:pt x="2476195" y="60046"/>
                </a:cubicBezTo>
                <a:cubicBezTo>
                  <a:pt x="2471420" y="64414"/>
                  <a:pt x="2468626" y="70307"/>
                  <a:pt x="2467813" y="77724"/>
                </a:cubicBezTo>
                <a:lnTo>
                  <a:pt x="2516733" y="77724"/>
                </a:lnTo>
                <a:cubicBezTo>
                  <a:pt x="2516530" y="70612"/>
                  <a:pt x="2514143" y="64821"/>
                  <a:pt x="2509571" y="60350"/>
                </a:cubicBezTo>
                <a:cubicBezTo>
                  <a:pt x="2505100" y="55982"/>
                  <a:pt x="2499614" y="53797"/>
                  <a:pt x="2493111" y="53797"/>
                </a:cubicBezTo>
                <a:close/>
                <a:moveTo>
                  <a:pt x="2178482" y="53797"/>
                </a:moveTo>
                <a:cubicBezTo>
                  <a:pt x="2170557" y="53797"/>
                  <a:pt x="2164258" y="56744"/>
                  <a:pt x="2159584" y="62636"/>
                </a:cubicBezTo>
                <a:cubicBezTo>
                  <a:pt x="2155114" y="68224"/>
                  <a:pt x="2152878" y="75438"/>
                  <a:pt x="2152878" y="84277"/>
                </a:cubicBezTo>
                <a:cubicBezTo>
                  <a:pt x="2152878" y="93116"/>
                  <a:pt x="2155114" y="100330"/>
                  <a:pt x="2159584" y="105918"/>
                </a:cubicBezTo>
                <a:cubicBezTo>
                  <a:pt x="2164258" y="111709"/>
                  <a:pt x="2170557" y="114605"/>
                  <a:pt x="2178482" y="114605"/>
                </a:cubicBezTo>
                <a:cubicBezTo>
                  <a:pt x="2186407" y="114605"/>
                  <a:pt x="2192706" y="111709"/>
                  <a:pt x="2197379" y="105918"/>
                </a:cubicBezTo>
                <a:cubicBezTo>
                  <a:pt x="2201849" y="100330"/>
                  <a:pt x="2204085" y="93116"/>
                  <a:pt x="2204085" y="84277"/>
                </a:cubicBezTo>
                <a:cubicBezTo>
                  <a:pt x="2204085" y="75438"/>
                  <a:pt x="2201849" y="68224"/>
                  <a:pt x="2197379" y="62636"/>
                </a:cubicBezTo>
                <a:cubicBezTo>
                  <a:pt x="2192706" y="56744"/>
                  <a:pt x="2186407" y="53797"/>
                  <a:pt x="2178482" y="53797"/>
                </a:cubicBezTo>
                <a:close/>
                <a:moveTo>
                  <a:pt x="1883511" y="53797"/>
                </a:moveTo>
                <a:cubicBezTo>
                  <a:pt x="1876807" y="53797"/>
                  <a:pt x="1871168" y="55880"/>
                  <a:pt x="1866595" y="60046"/>
                </a:cubicBezTo>
                <a:cubicBezTo>
                  <a:pt x="1861821" y="64414"/>
                  <a:pt x="1859026" y="70307"/>
                  <a:pt x="1858213" y="77724"/>
                </a:cubicBezTo>
                <a:lnTo>
                  <a:pt x="1907134" y="77724"/>
                </a:lnTo>
                <a:cubicBezTo>
                  <a:pt x="1906930" y="70612"/>
                  <a:pt x="1904543" y="64821"/>
                  <a:pt x="1899971" y="60350"/>
                </a:cubicBezTo>
                <a:cubicBezTo>
                  <a:pt x="1895501" y="55982"/>
                  <a:pt x="1890014" y="53797"/>
                  <a:pt x="1883511" y="53797"/>
                </a:cubicBezTo>
                <a:close/>
                <a:moveTo>
                  <a:pt x="1791462" y="53797"/>
                </a:moveTo>
                <a:cubicBezTo>
                  <a:pt x="1784756" y="53797"/>
                  <a:pt x="1779016" y="56337"/>
                  <a:pt x="1774241" y="61417"/>
                </a:cubicBezTo>
                <a:cubicBezTo>
                  <a:pt x="1768754" y="67208"/>
                  <a:pt x="1766011" y="75032"/>
                  <a:pt x="1766011" y="84887"/>
                </a:cubicBezTo>
                <a:cubicBezTo>
                  <a:pt x="1766011" y="93320"/>
                  <a:pt x="1768399" y="100381"/>
                  <a:pt x="1773174" y="106070"/>
                </a:cubicBezTo>
                <a:cubicBezTo>
                  <a:pt x="1777949" y="111760"/>
                  <a:pt x="1784097" y="114605"/>
                  <a:pt x="1791614" y="114605"/>
                </a:cubicBezTo>
                <a:cubicBezTo>
                  <a:pt x="1798726" y="114605"/>
                  <a:pt x="1804619" y="111862"/>
                  <a:pt x="1809293" y="106375"/>
                </a:cubicBezTo>
                <a:cubicBezTo>
                  <a:pt x="1814069" y="100686"/>
                  <a:pt x="1816455" y="93320"/>
                  <a:pt x="1816455" y="84277"/>
                </a:cubicBezTo>
                <a:cubicBezTo>
                  <a:pt x="1816455" y="74828"/>
                  <a:pt x="1814017" y="67310"/>
                  <a:pt x="1809140" y="61722"/>
                </a:cubicBezTo>
                <a:cubicBezTo>
                  <a:pt x="1804568" y="56439"/>
                  <a:pt x="1798676" y="53797"/>
                  <a:pt x="1791462" y="53797"/>
                </a:cubicBezTo>
                <a:close/>
                <a:moveTo>
                  <a:pt x="1407261" y="53797"/>
                </a:moveTo>
                <a:cubicBezTo>
                  <a:pt x="1400557" y="53797"/>
                  <a:pt x="1394918" y="55880"/>
                  <a:pt x="1390345" y="60046"/>
                </a:cubicBezTo>
                <a:cubicBezTo>
                  <a:pt x="1385571" y="64414"/>
                  <a:pt x="1382776" y="70307"/>
                  <a:pt x="1381963" y="77724"/>
                </a:cubicBezTo>
                <a:lnTo>
                  <a:pt x="1430884" y="77724"/>
                </a:lnTo>
                <a:cubicBezTo>
                  <a:pt x="1430680" y="70612"/>
                  <a:pt x="1428293" y="64821"/>
                  <a:pt x="1423721" y="60350"/>
                </a:cubicBezTo>
                <a:cubicBezTo>
                  <a:pt x="1419251" y="55982"/>
                  <a:pt x="1413764" y="53797"/>
                  <a:pt x="1407261" y="53797"/>
                </a:cubicBezTo>
                <a:close/>
                <a:moveTo>
                  <a:pt x="1310792" y="53797"/>
                </a:moveTo>
                <a:cubicBezTo>
                  <a:pt x="1303782" y="53797"/>
                  <a:pt x="1297941" y="56591"/>
                  <a:pt x="1293266" y="62179"/>
                </a:cubicBezTo>
                <a:cubicBezTo>
                  <a:pt x="1288491" y="67869"/>
                  <a:pt x="1286103" y="74981"/>
                  <a:pt x="1286103" y="83515"/>
                </a:cubicBezTo>
                <a:cubicBezTo>
                  <a:pt x="1286103" y="92761"/>
                  <a:pt x="1288440" y="100127"/>
                  <a:pt x="1293114" y="105613"/>
                </a:cubicBezTo>
                <a:cubicBezTo>
                  <a:pt x="1297584" y="110896"/>
                  <a:pt x="1303223" y="113538"/>
                  <a:pt x="1310030" y="113538"/>
                </a:cubicBezTo>
                <a:cubicBezTo>
                  <a:pt x="1317955" y="113538"/>
                  <a:pt x="1324254" y="110896"/>
                  <a:pt x="1328928" y="105613"/>
                </a:cubicBezTo>
                <a:cubicBezTo>
                  <a:pt x="1333500" y="100432"/>
                  <a:pt x="1335786" y="93523"/>
                  <a:pt x="1335786" y="84887"/>
                </a:cubicBezTo>
                <a:cubicBezTo>
                  <a:pt x="1335786" y="74828"/>
                  <a:pt x="1333246" y="67005"/>
                  <a:pt x="1328166" y="61417"/>
                </a:cubicBezTo>
                <a:cubicBezTo>
                  <a:pt x="1323594" y="56337"/>
                  <a:pt x="1317803" y="53797"/>
                  <a:pt x="1310792" y="53797"/>
                </a:cubicBezTo>
                <a:close/>
                <a:moveTo>
                  <a:pt x="1215999" y="53797"/>
                </a:moveTo>
                <a:cubicBezTo>
                  <a:pt x="1208786" y="53797"/>
                  <a:pt x="1202842" y="56388"/>
                  <a:pt x="1198169" y="61570"/>
                </a:cubicBezTo>
                <a:cubicBezTo>
                  <a:pt x="1193292" y="66954"/>
                  <a:pt x="1190853" y="74270"/>
                  <a:pt x="1190853" y="83515"/>
                </a:cubicBezTo>
                <a:cubicBezTo>
                  <a:pt x="1190853" y="92862"/>
                  <a:pt x="1193241" y="100432"/>
                  <a:pt x="1198016" y="106223"/>
                </a:cubicBezTo>
                <a:cubicBezTo>
                  <a:pt x="1202588" y="111811"/>
                  <a:pt x="1208481" y="114605"/>
                  <a:pt x="1215695" y="114605"/>
                </a:cubicBezTo>
                <a:cubicBezTo>
                  <a:pt x="1223111" y="114605"/>
                  <a:pt x="1229258" y="111760"/>
                  <a:pt x="1234135" y="106070"/>
                </a:cubicBezTo>
                <a:cubicBezTo>
                  <a:pt x="1238910" y="100482"/>
                  <a:pt x="1241298" y="93421"/>
                  <a:pt x="1241298" y="84887"/>
                </a:cubicBezTo>
                <a:cubicBezTo>
                  <a:pt x="1241298" y="74930"/>
                  <a:pt x="1238657" y="67107"/>
                  <a:pt x="1233373" y="61417"/>
                </a:cubicBezTo>
                <a:cubicBezTo>
                  <a:pt x="1228699" y="56337"/>
                  <a:pt x="1222908" y="53797"/>
                  <a:pt x="1215999" y="53797"/>
                </a:cubicBezTo>
                <a:close/>
                <a:moveTo>
                  <a:pt x="1131036" y="53797"/>
                </a:moveTo>
                <a:cubicBezTo>
                  <a:pt x="1124331" y="53797"/>
                  <a:pt x="1118692" y="55880"/>
                  <a:pt x="1114121" y="60046"/>
                </a:cubicBezTo>
                <a:cubicBezTo>
                  <a:pt x="1109345" y="64414"/>
                  <a:pt x="1106551" y="70307"/>
                  <a:pt x="1105738" y="77724"/>
                </a:cubicBezTo>
                <a:lnTo>
                  <a:pt x="1154658" y="77724"/>
                </a:lnTo>
                <a:cubicBezTo>
                  <a:pt x="1154455" y="70612"/>
                  <a:pt x="1152068" y="64821"/>
                  <a:pt x="1147496" y="60350"/>
                </a:cubicBezTo>
                <a:cubicBezTo>
                  <a:pt x="1143025" y="55982"/>
                  <a:pt x="1137539" y="53797"/>
                  <a:pt x="1131036" y="53797"/>
                </a:cubicBezTo>
                <a:close/>
                <a:moveTo>
                  <a:pt x="873557" y="53797"/>
                </a:moveTo>
                <a:cubicBezTo>
                  <a:pt x="865632" y="53797"/>
                  <a:pt x="859333" y="56744"/>
                  <a:pt x="854659" y="62636"/>
                </a:cubicBezTo>
                <a:cubicBezTo>
                  <a:pt x="850189" y="68224"/>
                  <a:pt x="847953" y="75438"/>
                  <a:pt x="847953" y="84277"/>
                </a:cubicBezTo>
                <a:cubicBezTo>
                  <a:pt x="847953" y="93116"/>
                  <a:pt x="850189" y="100330"/>
                  <a:pt x="854659" y="105918"/>
                </a:cubicBezTo>
                <a:cubicBezTo>
                  <a:pt x="859333" y="111709"/>
                  <a:pt x="865632" y="114605"/>
                  <a:pt x="873557" y="114605"/>
                </a:cubicBezTo>
                <a:cubicBezTo>
                  <a:pt x="881481" y="114605"/>
                  <a:pt x="887781" y="111709"/>
                  <a:pt x="892454" y="105918"/>
                </a:cubicBezTo>
                <a:cubicBezTo>
                  <a:pt x="896925" y="100330"/>
                  <a:pt x="899161" y="93116"/>
                  <a:pt x="899161" y="84277"/>
                </a:cubicBezTo>
                <a:cubicBezTo>
                  <a:pt x="899161" y="75438"/>
                  <a:pt x="896925" y="68224"/>
                  <a:pt x="892454" y="62636"/>
                </a:cubicBezTo>
                <a:cubicBezTo>
                  <a:pt x="887781" y="56744"/>
                  <a:pt x="881481" y="53797"/>
                  <a:pt x="873557" y="53797"/>
                </a:cubicBezTo>
                <a:close/>
                <a:moveTo>
                  <a:pt x="197282" y="53797"/>
                </a:moveTo>
                <a:cubicBezTo>
                  <a:pt x="189357" y="53797"/>
                  <a:pt x="183058" y="56744"/>
                  <a:pt x="178384" y="62636"/>
                </a:cubicBezTo>
                <a:cubicBezTo>
                  <a:pt x="173914" y="68224"/>
                  <a:pt x="171679" y="75438"/>
                  <a:pt x="171679" y="84277"/>
                </a:cubicBezTo>
                <a:cubicBezTo>
                  <a:pt x="171679" y="93116"/>
                  <a:pt x="173914" y="100330"/>
                  <a:pt x="178384" y="105918"/>
                </a:cubicBezTo>
                <a:cubicBezTo>
                  <a:pt x="183058" y="111709"/>
                  <a:pt x="189357" y="114605"/>
                  <a:pt x="197282" y="114605"/>
                </a:cubicBezTo>
                <a:cubicBezTo>
                  <a:pt x="205207" y="114605"/>
                  <a:pt x="211506" y="111709"/>
                  <a:pt x="216179" y="105918"/>
                </a:cubicBezTo>
                <a:cubicBezTo>
                  <a:pt x="220650" y="100330"/>
                  <a:pt x="222885" y="93116"/>
                  <a:pt x="222885" y="84277"/>
                </a:cubicBezTo>
                <a:cubicBezTo>
                  <a:pt x="222885" y="75438"/>
                  <a:pt x="220650" y="68224"/>
                  <a:pt x="216179" y="62636"/>
                </a:cubicBezTo>
                <a:cubicBezTo>
                  <a:pt x="211506" y="56744"/>
                  <a:pt x="205207" y="53797"/>
                  <a:pt x="197282" y="53797"/>
                </a:cubicBezTo>
                <a:close/>
                <a:moveTo>
                  <a:pt x="3661105" y="43434"/>
                </a:moveTo>
                <a:lnTo>
                  <a:pt x="3674211" y="43434"/>
                </a:lnTo>
                <a:lnTo>
                  <a:pt x="3674211" y="125120"/>
                </a:lnTo>
                <a:lnTo>
                  <a:pt x="3661105" y="125120"/>
                </a:lnTo>
                <a:close/>
                <a:moveTo>
                  <a:pt x="2994355" y="43434"/>
                </a:moveTo>
                <a:lnTo>
                  <a:pt x="3007461" y="43434"/>
                </a:lnTo>
                <a:lnTo>
                  <a:pt x="3007461" y="125120"/>
                </a:lnTo>
                <a:lnTo>
                  <a:pt x="2994355" y="125120"/>
                </a:lnTo>
                <a:close/>
                <a:moveTo>
                  <a:pt x="2238680" y="43434"/>
                </a:moveTo>
                <a:lnTo>
                  <a:pt x="2251786" y="43434"/>
                </a:lnTo>
                <a:lnTo>
                  <a:pt x="2251786" y="92354"/>
                </a:lnTo>
                <a:cubicBezTo>
                  <a:pt x="2251786" y="99670"/>
                  <a:pt x="2253107" y="105156"/>
                  <a:pt x="2255749" y="108814"/>
                </a:cubicBezTo>
                <a:cubicBezTo>
                  <a:pt x="2258492" y="112674"/>
                  <a:pt x="2262860" y="114605"/>
                  <a:pt x="2268855" y="114605"/>
                </a:cubicBezTo>
                <a:cubicBezTo>
                  <a:pt x="2274646" y="114605"/>
                  <a:pt x="2279980" y="112268"/>
                  <a:pt x="2284857" y="107594"/>
                </a:cubicBezTo>
                <a:cubicBezTo>
                  <a:pt x="2289937" y="102718"/>
                  <a:pt x="2292477" y="97130"/>
                  <a:pt x="2292477" y="90830"/>
                </a:cubicBezTo>
                <a:lnTo>
                  <a:pt x="2292477" y="43434"/>
                </a:lnTo>
                <a:lnTo>
                  <a:pt x="2305583" y="43434"/>
                </a:lnTo>
                <a:lnTo>
                  <a:pt x="2305583" y="125120"/>
                </a:lnTo>
                <a:lnTo>
                  <a:pt x="2293239" y="125120"/>
                </a:lnTo>
                <a:lnTo>
                  <a:pt x="2293239" y="113233"/>
                </a:lnTo>
                <a:lnTo>
                  <a:pt x="2292934" y="113233"/>
                </a:lnTo>
                <a:cubicBezTo>
                  <a:pt x="2289886" y="117399"/>
                  <a:pt x="2285822" y="120701"/>
                  <a:pt x="2280742" y="123139"/>
                </a:cubicBezTo>
                <a:cubicBezTo>
                  <a:pt x="2275967" y="125374"/>
                  <a:pt x="2270988" y="126492"/>
                  <a:pt x="2265807" y="126492"/>
                </a:cubicBezTo>
                <a:cubicBezTo>
                  <a:pt x="2258187" y="126492"/>
                  <a:pt x="2251837" y="123850"/>
                  <a:pt x="2246757" y="118567"/>
                </a:cubicBezTo>
                <a:cubicBezTo>
                  <a:pt x="2241372" y="112979"/>
                  <a:pt x="2238680" y="105664"/>
                  <a:pt x="2238680" y="96622"/>
                </a:cubicBezTo>
                <a:close/>
                <a:moveTo>
                  <a:pt x="927049" y="43434"/>
                </a:moveTo>
                <a:lnTo>
                  <a:pt x="940155" y="43434"/>
                </a:lnTo>
                <a:lnTo>
                  <a:pt x="958748" y="109271"/>
                </a:lnTo>
                <a:lnTo>
                  <a:pt x="959053" y="109271"/>
                </a:lnTo>
                <a:lnTo>
                  <a:pt x="977799" y="43434"/>
                </a:lnTo>
                <a:lnTo>
                  <a:pt x="991209" y="43434"/>
                </a:lnTo>
                <a:lnTo>
                  <a:pt x="1010717" y="109271"/>
                </a:lnTo>
                <a:lnTo>
                  <a:pt x="1011021" y="109271"/>
                </a:lnTo>
                <a:lnTo>
                  <a:pt x="1029005" y="43434"/>
                </a:lnTo>
                <a:lnTo>
                  <a:pt x="1041197" y="43434"/>
                </a:lnTo>
                <a:lnTo>
                  <a:pt x="1017575" y="125120"/>
                </a:lnTo>
                <a:lnTo>
                  <a:pt x="1004468" y="125120"/>
                </a:lnTo>
                <a:lnTo>
                  <a:pt x="984351" y="59284"/>
                </a:lnTo>
                <a:lnTo>
                  <a:pt x="984047" y="59284"/>
                </a:lnTo>
                <a:lnTo>
                  <a:pt x="965149" y="125120"/>
                </a:lnTo>
                <a:lnTo>
                  <a:pt x="951739" y="125120"/>
                </a:lnTo>
                <a:close/>
                <a:moveTo>
                  <a:pt x="489280" y="43434"/>
                </a:moveTo>
                <a:lnTo>
                  <a:pt x="502387" y="43434"/>
                </a:lnTo>
                <a:lnTo>
                  <a:pt x="502387" y="125120"/>
                </a:lnTo>
                <a:lnTo>
                  <a:pt x="489280" y="125120"/>
                </a:lnTo>
                <a:close/>
                <a:moveTo>
                  <a:pt x="3824021" y="41910"/>
                </a:moveTo>
                <a:cubicBezTo>
                  <a:pt x="3829609" y="41910"/>
                  <a:pt x="3834943" y="43332"/>
                  <a:pt x="3840023" y="46177"/>
                </a:cubicBezTo>
                <a:cubicBezTo>
                  <a:pt x="3844493" y="48717"/>
                  <a:pt x="3847846" y="51765"/>
                  <a:pt x="3850081" y="55321"/>
                </a:cubicBezTo>
                <a:lnTo>
                  <a:pt x="3850234" y="55321"/>
                </a:lnTo>
                <a:lnTo>
                  <a:pt x="3850234" y="43434"/>
                </a:lnTo>
                <a:lnTo>
                  <a:pt x="3862578" y="43434"/>
                </a:lnTo>
                <a:lnTo>
                  <a:pt x="3862578" y="123749"/>
                </a:lnTo>
                <a:cubicBezTo>
                  <a:pt x="3862578" y="135230"/>
                  <a:pt x="3859276" y="144120"/>
                  <a:pt x="3852672" y="150419"/>
                </a:cubicBezTo>
                <a:cubicBezTo>
                  <a:pt x="3845966" y="156820"/>
                  <a:pt x="3836518" y="160020"/>
                  <a:pt x="3824325" y="160020"/>
                </a:cubicBezTo>
                <a:cubicBezTo>
                  <a:pt x="3810914" y="160020"/>
                  <a:pt x="3799586" y="155550"/>
                  <a:pt x="3790340" y="146609"/>
                </a:cubicBezTo>
                <a:lnTo>
                  <a:pt x="3797503" y="136703"/>
                </a:lnTo>
                <a:cubicBezTo>
                  <a:pt x="3805123" y="144323"/>
                  <a:pt x="3814064" y="148133"/>
                  <a:pt x="3824325" y="148133"/>
                </a:cubicBezTo>
                <a:cubicBezTo>
                  <a:pt x="3833469" y="148133"/>
                  <a:pt x="3840175" y="145593"/>
                  <a:pt x="3844442" y="140513"/>
                </a:cubicBezTo>
                <a:cubicBezTo>
                  <a:pt x="3847795" y="136449"/>
                  <a:pt x="3849471" y="130861"/>
                  <a:pt x="3849471" y="123749"/>
                </a:cubicBezTo>
                <a:lnTo>
                  <a:pt x="3849471" y="112928"/>
                </a:lnTo>
                <a:lnTo>
                  <a:pt x="3849014" y="112928"/>
                </a:lnTo>
                <a:cubicBezTo>
                  <a:pt x="3846779" y="116383"/>
                  <a:pt x="3843528" y="119228"/>
                  <a:pt x="3839261" y="121463"/>
                </a:cubicBezTo>
                <a:cubicBezTo>
                  <a:pt x="3834282" y="124104"/>
                  <a:pt x="3828847" y="125425"/>
                  <a:pt x="3822954" y="125425"/>
                </a:cubicBezTo>
                <a:cubicBezTo>
                  <a:pt x="3812997" y="125425"/>
                  <a:pt x="3804564" y="121920"/>
                  <a:pt x="3797655" y="114910"/>
                </a:cubicBezTo>
                <a:cubicBezTo>
                  <a:pt x="3790848" y="107798"/>
                  <a:pt x="3787292" y="97536"/>
                  <a:pt x="3786987" y="84125"/>
                </a:cubicBezTo>
                <a:cubicBezTo>
                  <a:pt x="3786987" y="71831"/>
                  <a:pt x="3790492" y="61722"/>
                  <a:pt x="3797503" y="53797"/>
                </a:cubicBezTo>
                <a:cubicBezTo>
                  <a:pt x="3804514" y="45872"/>
                  <a:pt x="3813353" y="41910"/>
                  <a:pt x="3824021" y="41910"/>
                </a:cubicBezTo>
                <a:close/>
                <a:moveTo>
                  <a:pt x="3735781" y="41910"/>
                </a:moveTo>
                <a:cubicBezTo>
                  <a:pt x="3744417" y="41910"/>
                  <a:pt x="3751478" y="44552"/>
                  <a:pt x="3756965" y="49835"/>
                </a:cubicBezTo>
                <a:cubicBezTo>
                  <a:pt x="3762553" y="55220"/>
                  <a:pt x="3765347" y="62281"/>
                  <a:pt x="3765347" y="71018"/>
                </a:cubicBezTo>
                <a:lnTo>
                  <a:pt x="3765347" y="125120"/>
                </a:lnTo>
                <a:lnTo>
                  <a:pt x="3752240" y="125120"/>
                </a:lnTo>
                <a:lnTo>
                  <a:pt x="3752240" y="74676"/>
                </a:lnTo>
                <a:cubicBezTo>
                  <a:pt x="3752240" y="68275"/>
                  <a:pt x="3750564" y="63144"/>
                  <a:pt x="3747211" y="59284"/>
                </a:cubicBezTo>
                <a:cubicBezTo>
                  <a:pt x="3744062" y="55626"/>
                  <a:pt x="3739947" y="53797"/>
                  <a:pt x="3734867" y="53797"/>
                </a:cubicBezTo>
                <a:cubicBezTo>
                  <a:pt x="3728364" y="53797"/>
                  <a:pt x="3722624" y="56337"/>
                  <a:pt x="3717645" y="61417"/>
                </a:cubicBezTo>
                <a:cubicBezTo>
                  <a:pt x="3712566" y="66599"/>
                  <a:pt x="3710026" y="72796"/>
                  <a:pt x="3710026" y="80010"/>
                </a:cubicBezTo>
                <a:lnTo>
                  <a:pt x="3710026" y="125120"/>
                </a:lnTo>
                <a:lnTo>
                  <a:pt x="3696919" y="125120"/>
                </a:lnTo>
                <a:lnTo>
                  <a:pt x="3696919" y="43434"/>
                </a:lnTo>
                <a:lnTo>
                  <a:pt x="3709416" y="43434"/>
                </a:lnTo>
                <a:lnTo>
                  <a:pt x="3709416" y="55931"/>
                </a:lnTo>
                <a:lnTo>
                  <a:pt x="3709873" y="55931"/>
                </a:lnTo>
                <a:cubicBezTo>
                  <a:pt x="3712007" y="52476"/>
                  <a:pt x="3715512" y="49327"/>
                  <a:pt x="3720389" y="46482"/>
                </a:cubicBezTo>
                <a:cubicBezTo>
                  <a:pt x="3725672" y="43434"/>
                  <a:pt x="3730803" y="41910"/>
                  <a:pt x="3735781" y="41910"/>
                </a:cubicBezTo>
                <a:close/>
                <a:moveTo>
                  <a:pt x="3602431" y="41910"/>
                </a:moveTo>
                <a:cubicBezTo>
                  <a:pt x="3611067" y="41910"/>
                  <a:pt x="3618128" y="44552"/>
                  <a:pt x="3623615" y="49835"/>
                </a:cubicBezTo>
                <a:cubicBezTo>
                  <a:pt x="3629203" y="55220"/>
                  <a:pt x="3631997" y="62281"/>
                  <a:pt x="3631997" y="71018"/>
                </a:cubicBezTo>
                <a:lnTo>
                  <a:pt x="3631997" y="125120"/>
                </a:lnTo>
                <a:lnTo>
                  <a:pt x="3618890" y="125120"/>
                </a:lnTo>
                <a:lnTo>
                  <a:pt x="3618890" y="74676"/>
                </a:lnTo>
                <a:cubicBezTo>
                  <a:pt x="3618890" y="68275"/>
                  <a:pt x="3617214" y="63144"/>
                  <a:pt x="3613861" y="59284"/>
                </a:cubicBezTo>
                <a:cubicBezTo>
                  <a:pt x="3610712" y="55626"/>
                  <a:pt x="3606597" y="53797"/>
                  <a:pt x="3601517" y="53797"/>
                </a:cubicBezTo>
                <a:cubicBezTo>
                  <a:pt x="3595014" y="53797"/>
                  <a:pt x="3589274" y="56337"/>
                  <a:pt x="3584295" y="61417"/>
                </a:cubicBezTo>
                <a:cubicBezTo>
                  <a:pt x="3579216" y="66599"/>
                  <a:pt x="3576676" y="72796"/>
                  <a:pt x="3576676" y="80010"/>
                </a:cubicBezTo>
                <a:lnTo>
                  <a:pt x="3576676" y="125120"/>
                </a:lnTo>
                <a:lnTo>
                  <a:pt x="3563569" y="125120"/>
                </a:lnTo>
                <a:lnTo>
                  <a:pt x="3563569" y="43434"/>
                </a:lnTo>
                <a:lnTo>
                  <a:pt x="3576066" y="43434"/>
                </a:lnTo>
                <a:lnTo>
                  <a:pt x="3576066" y="55931"/>
                </a:lnTo>
                <a:lnTo>
                  <a:pt x="3576523" y="55931"/>
                </a:lnTo>
                <a:cubicBezTo>
                  <a:pt x="3578657" y="52476"/>
                  <a:pt x="3582162" y="49327"/>
                  <a:pt x="3587039" y="46482"/>
                </a:cubicBezTo>
                <a:cubicBezTo>
                  <a:pt x="3592322" y="43434"/>
                  <a:pt x="3597453" y="41910"/>
                  <a:pt x="3602431" y="41910"/>
                </a:cubicBezTo>
                <a:close/>
                <a:moveTo>
                  <a:pt x="3545891" y="41910"/>
                </a:moveTo>
                <a:cubicBezTo>
                  <a:pt x="3547923" y="41910"/>
                  <a:pt x="3549853" y="42164"/>
                  <a:pt x="3551682" y="42672"/>
                </a:cubicBezTo>
                <a:lnTo>
                  <a:pt x="3549701" y="54559"/>
                </a:lnTo>
                <a:cubicBezTo>
                  <a:pt x="3547974" y="54051"/>
                  <a:pt x="3546145" y="53797"/>
                  <a:pt x="3544214" y="53797"/>
                </a:cubicBezTo>
                <a:cubicBezTo>
                  <a:pt x="3537102" y="53797"/>
                  <a:pt x="3531209" y="56896"/>
                  <a:pt x="3526536" y="63094"/>
                </a:cubicBezTo>
                <a:cubicBezTo>
                  <a:pt x="3521862" y="69291"/>
                  <a:pt x="3519526" y="77114"/>
                  <a:pt x="3519526" y="86563"/>
                </a:cubicBezTo>
                <a:lnTo>
                  <a:pt x="3519526" y="125120"/>
                </a:lnTo>
                <a:lnTo>
                  <a:pt x="3506419" y="125120"/>
                </a:lnTo>
                <a:lnTo>
                  <a:pt x="3506419" y="43434"/>
                </a:lnTo>
                <a:lnTo>
                  <a:pt x="3518763" y="43434"/>
                </a:lnTo>
                <a:lnTo>
                  <a:pt x="3518763" y="58522"/>
                </a:lnTo>
                <a:lnTo>
                  <a:pt x="3519068" y="58522"/>
                </a:lnTo>
                <a:cubicBezTo>
                  <a:pt x="3524555" y="47955"/>
                  <a:pt x="3533495" y="42418"/>
                  <a:pt x="3545891" y="41910"/>
                </a:cubicBezTo>
                <a:close/>
                <a:moveTo>
                  <a:pt x="3453155" y="41910"/>
                </a:moveTo>
                <a:cubicBezTo>
                  <a:pt x="3462096" y="41910"/>
                  <a:pt x="3469411" y="44450"/>
                  <a:pt x="3475101" y="49530"/>
                </a:cubicBezTo>
                <a:cubicBezTo>
                  <a:pt x="3481299" y="55016"/>
                  <a:pt x="3484397" y="62535"/>
                  <a:pt x="3484397" y="72085"/>
                </a:cubicBezTo>
                <a:lnTo>
                  <a:pt x="3484397" y="125120"/>
                </a:lnTo>
                <a:lnTo>
                  <a:pt x="3472053" y="125120"/>
                </a:lnTo>
                <a:lnTo>
                  <a:pt x="3472053" y="114148"/>
                </a:lnTo>
                <a:lnTo>
                  <a:pt x="3471596" y="114148"/>
                </a:lnTo>
                <a:cubicBezTo>
                  <a:pt x="3469259" y="117500"/>
                  <a:pt x="3465855" y="120294"/>
                  <a:pt x="3461385" y="122530"/>
                </a:cubicBezTo>
                <a:cubicBezTo>
                  <a:pt x="3456203" y="125171"/>
                  <a:pt x="3450463" y="126492"/>
                  <a:pt x="3444164" y="126492"/>
                </a:cubicBezTo>
                <a:cubicBezTo>
                  <a:pt x="3436442" y="126492"/>
                  <a:pt x="3429940" y="124257"/>
                  <a:pt x="3424657" y="119786"/>
                </a:cubicBezTo>
                <a:cubicBezTo>
                  <a:pt x="3419069" y="115113"/>
                  <a:pt x="3416275" y="109017"/>
                  <a:pt x="3416275" y="101498"/>
                </a:cubicBezTo>
                <a:cubicBezTo>
                  <a:pt x="3416275" y="93167"/>
                  <a:pt x="3419373" y="86563"/>
                  <a:pt x="3425571" y="81686"/>
                </a:cubicBezTo>
                <a:cubicBezTo>
                  <a:pt x="3431565" y="76911"/>
                  <a:pt x="3439338" y="74524"/>
                  <a:pt x="3448888" y="74524"/>
                </a:cubicBezTo>
                <a:cubicBezTo>
                  <a:pt x="3456813" y="74524"/>
                  <a:pt x="3464280" y="75895"/>
                  <a:pt x="3471291" y="78638"/>
                </a:cubicBezTo>
                <a:lnTo>
                  <a:pt x="3471291" y="72542"/>
                </a:lnTo>
                <a:cubicBezTo>
                  <a:pt x="3471291" y="66345"/>
                  <a:pt x="3469513" y="61620"/>
                  <a:pt x="3465957" y="58369"/>
                </a:cubicBezTo>
                <a:cubicBezTo>
                  <a:pt x="3462604" y="55321"/>
                  <a:pt x="3458235" y="53797"/>
                  <a:pt x="3452851" y="53797"/>
                </a:cubicBezTo>
                <a:cubicBezTo>
                  <a:pt x="3443402" y="53797"/>
                  <a:pt x="3435223" y="57760"/>
                  <a:pt x="3428314" y="65684"/>
                </a:cubicBezTo>
                <a:lnTo>
                  <a:pt x="3419932" y="56845"/>
                </a:lnTo>
                <a:cubicBezTo>
                  <a:pt x="3423691" y="52375"/>
                  <a:pt x="3428365" y="48819"/>
                  <a:pt x="3433953" y="46177"/>
                </a:cubicBezTo>
                <a:cubicBezTo>
                  <a:pt x="3439947" y="43332"/>
                  <a:pt x="3446348" y="41910"/>
                  <a:pt x="3453155" y="41910"/>
                </a:cubicBezTo>
                <a:close/>
                <a:moveTo>
                  <a:pt x="3369564" y="41910"/>
                </a:moveTo>
                <a:cubicBezTo>
                  <a:pt x="3380435" y="41910"/>
                  <a:pt x="3389274" y="45720"/>
                  <a:pt x="3396082" y="53340"/>
                </a:cubicBezTo>
                <a:cubicBezTo>
                  <a:pt x="3402990" y="61062"/>
                  <a:pt x="3406445" y="71323"/>
                  <a:pt x="3406445" y="84125"/>
                </a:cubicBezTo>
                <a:cubicBezTo>
                  <a:pt x="3406445" y="85750"/>
                  <a:pt x="3406445" y="87376"/>
                  <a:pt x="3406445" y="89002"/>
                </a:cubicBezTo>
                <a:lnTo>
                  <a:pt x="3344113" y="89002"/>
                </a:lnTo>
                <a:cubicBezTo>
                  <a:pt x="3344621" y="96418"/>
                  <a:pt x="3347009" y="102413"/>
                  <a:pt x="3351276" y="106985"/>
                </a:cubicBezTo>
                <a:cubicBezTo>
                  <a:pt x="3356051" y="112065"/>
                  <a:pt x="3362553" y="114605"/>
                  <a:pt x="3370783" y="114605"/>
                </a:cubicBezTo>
                <a:cubicBezTo>
                  <a:pt x="3381248" y="114605"/>
                  <a:pt x="3389376" y="110744"/>
                  <a:pt x="3395167" y="103022"/>
                </a:cubicBezTo>
                <a:lnTo>
                  <a:pt x="3403397" y="111252"/>
                </a:lnTo>
                <a:cubicBezTo>
                  <a:pt x="3400450" y="115519"/>
                  <a:pt x="3396031" y="119075"/>
                  <a:pt x="3390138" y="121920"/>
                </a:cubicBezTo>
                <a:cubicBezTo>
                  <a:pt x="3383737" y="124968"/>
                  <a:pt x="3376930" y="126492"/>
                  <a:pt x="3369716" y="126492"/>
                </a:cubicBezTo>
                <a:cubicBezTo>
                  <a:pt x="3358032" y="126492"/>
                  <a:pt x="3348533" y="122428"/>
                  <a:pt x="3341218" y="114300"/>
                </a:cubicBezTo>
                <a:cubicBezTo>
                  <a:pt x="3334106" y="106375"/>
                  <a:pt x="3330550" y="96368"/>
                  <a:pt x="3330550" y="84277"/>
                </a:cubicBezTo>
                <a:cubicBezTo>
                  <a:pt x="3330550" y="71882"/>
                  <a:pt x="3334156" y="61722"/>
                  <a:pt x="3341370" y="53797"/>
                </a:cubicBezTo>
                <a:cubicBezTo>
                  <a:pt x="3348583" y="45872"/>
                  <a:pt x="3357982" y="41910"/>
                  <a:pt x="3369564" y="41910"/>
                </a:cubicBezTo>
                <a:close/>
                <a:moveTo>
                  <a:pt x="3160014" y="41910"/>
                </a:moveTo>
                <a:cubicBezTo>
                  <a:pt x="3170885" y="41910"/>
                  <a:pt x="3179724" y="45720"/>
                  <a:pt x="3186532" y="53340"/>
                </a:cubicBezTo>
                <a:cubicBezTo>
                  <a:pt x="3193440" y="61062"/>
                  <a:pt x="3196895" y="71323"/>
                  <a:pt x="3196895" y="84125"/>
                </a:cubicBezTo>
                <a:cubicBezTo>
                  <a:pt x="3196895" y="85750"/>
                  <a:pt x="3196895" y="87376"/>
                  <a:pt x="3196895" y="89002"/>
                </a:cubicBezTo>
                <a:lnTo>
                  <a:pt x="3134563" y="89002"/>
                </a:lnTo>
                <a:cubicBezTo>
                  <a:pt x="3135071" y="96418"/>
                  <a:pt x="3137459" y="102413"/>
                  <a:pt x="3141726" y="106985"/>
                </a:cubicBezTo>
                <a:cubicBezTo>
                  <a:pt x="3146501" y="112065"/>
                  <a:pt x="3153003" y="114605"/>
                  <a:pt x="3161233" y="114605"/>
                </a:cubicBezTo>
                <a:cubicBezTo>
                  <a:pt x="3171698" y="114605"/>
                  <a:pt x="3179826" y="110744"/>
                  <a:pt x="3185617" y="103022"/>
                </a:cubicBezTo>
                <a:lnTo>
                  <a:pt x="3193847" y="111252"/>
                </a:lnTo>
                <a:cubicBezTo>
                  <a:pt x="3190900" y="115519"/>
                  <a:pt x="3186481" y="119075"/>
                  <a:pt x="3180588" y="121920"/>
                </a:cubicBezTo>
                <a:cubicBezTo>
                  <a:pt x="3174187" y="124968"/>
                  <a:pt x="3167380" y="126492"/>
                  <a:pt x="3160166" y="126492"/>
                </a:cubicBezTo>
                <a:cubicBezTo>
                  <a:pt x="3148482" y="126492"/>
                  <a:pt x="3138983" y="122428"/>
                  <a:pt x="3131668" y="114300"/>
                </a:cubicBezTo>
                <a:cubicBezTo>
                  <a:pt x="3124556" y="106375"/>
                  <a:pt x="3121000" y="96368"/>
                  <a:pt x="3121000" y="84277"/>
                </a:cubicBezTo>
                <a:cubicBezTo>
                  <a:pt x="3121000" y="71882"/>
                  <a:pt x="3124606" y="61722"/>
                  <a:pt x="3131820" y="53797"/>
                </a:cubicBezTo>
                <a:cubicBezTo>
                  <a:pt x="3139034" y="45872"/>
                  <a:pt x="3148432" y="41910"/>
                  <a:pt x="3160014" y="41910"/>
                </a:cubicBezTo>
                <a:close/>
                <a:moveTo>
                  <a:pt x="3069031" y="41910"/>
                </a:moveTo>
                <a:cubicBezTo>
                  <a:pt x="3077667" y="41910"/>
                  <a:pt x="3084728" y="44552"/>
                  <a:pt x="3090215" y="49835"/>
                </a:cubicBezTo>
                <a:cubicBezTo>
                  <a:pt x="3095802" y="55220"/>
                  <a:pt x="3098596" y="62281"/>
                  <a:pt x="3098596" y="71018"/>
                </a:cubicBezTo>
                <a:lnTo>
                  <a:pt x="3098596" y="125120"/>
                </a:lnTo>
                <a:lnTo>
                  <a:pt x="3085490" y="125120"/>
                </a:lnTo>
                <a:lnTo>
                  <a:pt x="3085490" y="74676"/>
                </a:lnTo>
                <a:cubicBezTo>
                  <a:pt x="3085490" y="68275"/>
                  <a:pt x="3083814" y="63144"/>
                  <a:pt x="3080461" y="59284"/>
                </a:cubicBezTo>
                <a:cubicBezTo>
                  <a:pt x="3077311" y="55626"/>
                  <a:pt x="3073197" y="53797"/>
                  <a:pt x="3068117" y="53797"/>
                </a:cubicBezTo>
                <a:cubicBezTo>
                  <a:pt x="3061614" y="53797"/>
                  <a:pt x="3055874" y="56337"/>
                  <a:pt x="3050895" y="61417"/>
                </a:cubicBezTo>
                <a:cubicBezTo>
                  <a:pt x="3045815" y="66599"/>
                  <a:pt x="3043275" y="72796"/>
                  <a:pt x="3043275" y="80010"/>
                </a:cubicBezTo>
                <a:lnTo>
                  <a:pt x="3043275" y="125120"/>
                </a:lnTo>
                <a:lnTo>
                  <a:pt x="3030169" y="125120"/>
                </a:lnTo>
                <a:lnTo>
                  <a:pt x="3030169" y="43434"/>
                </a:lnTo>
                <a:lnTo>
                  <a:pt x="3042666" y="43434"/>
                </a:lnTo>
                <a:lnTo>
                  <a:pt x="3042666" y="55931"/>
                </a:lnTo>
                <a:lnTo>
                  <a:pt x="3043123" y="55931"/>
                </a:lnTo>
                <a:cubicBezTo>
                  <a:pt x="3045257" y="52476"/>
                  <a:pt x="3048762" y="49327"/>
                  <a:pt x="3053639" y="46482"/>
                </a:cubicBezTo>
                <a:cubicBezTo>
                  <a:pt x="3058922" y="43434"/>
                  <a:pt x="3064053" y="41910"/>
                  <a:pt x="3069031" y="41910"/>
                </a:cubicBezTo>
                <a:close/>
                <a:moveTo>
                  <a:pt x="2855976" y="41910"/>
                </a:moveTo>
                <a:cubicBezTo>
                  <a:pt x="2861970" y="41910"/>
                  <a:pt x="2867660" y="43129"/>
                  <a:pt x="2873045" y="45568"/>
                </a:cubicBezTo>
                <a:cubicBezTo>
                  <a:pt x="2878125" y="47904"/>
                  <a:pt x="2882290" y="50902"/>
                  <a:pt x="2885541" y="54559"/>
                </a:cubicBezTo>
                <a:lnTo>
                  <a:pt x="2877312" y="62789"/>
                </a:lnTo>
                <a:cubicBezTo>
                  <a:pt x="2874975" y="60350"/>
                  <a:pt x="2872080" y="58318"/>
                  <a:pt x="2868625" y="56693"/>
                </a:cubicBezTo>
                <a:cubicBezTo>
                  <a:pt x="2864561" y="54762"/>
                  <a:pt x="2860345" y="53797"/>
                  <a:pt x="2855976" y="53797"/>
                </a:cubicBezTo>
                <a:cubicBezTo>
                  <a:pt x="2847645" y="53797"/>
                  <a:pt x="2841092" y="56439"/>
                  <a:pt x="2836316" y="61722"/>
                </a:cubicBezTo>
                <a:cubicBezTo>
                  <a:pt x="2831541" y="67005"/>
                  <a:pt x="2829153" y="74422"/>
                  <a:pt x="2829153" y="83972"/>
                </a:cubicBezTo>
                <a:cubicBezTo>
                  <a:pt x="2829153" y="93523"/>
                  <a:pt x="2831440" y="100990"/>
                  <a:pt x="2836011" y="106375"/>
                </a:cubicBezTo>
                <a:cubicBezTo>
                  <a:pt x="2840685" y="111862"/>
                  <a:pt x="2847187" y="114605"/>
                  <a:pt x="2855519" y="114605"/>
                </a:cubicBezTo>
                <a:cubicBezTo>
                  <a:pt x="2864663" y="114605"/>
                  <a:pt x="2872587" y="110490"/>
                  <a:pt x="2879293" y="102260"/>
                </a:cubicBezTo>
                <a:lnTo>
                  <a:pt x="2887370" y="110338"/>
                </a:lnTo>
                <a:cubicBezTo>
                  <a:pt x="2884526" y="114706"/>
                  <a:pt x="2880360" y="118415"/>
                  <a:pt x="2874874" y="121463"/>
                </a:cubicBezTo>
                <a:cubicBezTo>
                  <a:pt x="2868676" y="124816"/>
                  <a:pt x="2862021" y="126492"/>
                  <a:pt x="2854909" y="126492"/>
                </a:cubicBezTo>
                <a:cubicBezTo>
                  <a:pt x="2842920" y="126492"/>
                  <a:pt x="2833319" y="122631"/>
                  <a:pt x="2826106" y="114910"/>
                </a:cubicBezTo>
                <a:cubicBezTo>
                  <a:pt x="2818994" y="107290"/>
                  <a:pt x="2815437" y="96977"/>
                  <a:pt x="2815437" y="83972"/>
                </a:cubicBezTo>
                <a:cubicBezTo>
                  <a:pt x="2815437" y="71476"/>
                  <a:pt x="2819095" y="61366"/>
                  <a:pt x="2826410" y="53645"/>
                </a:cubicBezTo>
                <a:cubicBezTo>
                  <a:pt x="2833827" y="45822"/>
                  <a:pt x="2843682" y="41910"/>
                  <a:pt x="2855976" y="41910"/>
                </a:cubicBezTo>
                <a:close/>
                <a:moveTo>
                  <a:pt x="2767355" y="41910"/>
                </a:moveTo>
                <a:cubicBezTo>
                  <a:pt x="2776296" y="41910"/>
                  <a:pt x="2783611" y="44450"/>
                  <a:pt x="2789301" y="49530"/>
                </a:cubicBezTo>
                <a:cubicBezTo>
                  <a:pt x="2795498" y="55016"/>
                  <a:pt x="2798597" y="62535"/>
                  <a:pt x="2798597" y="72085"/>
                </a:cubicBezTo>
                <a:lnTo>
                  <a:pt x="2798597" y="125120"/>
                </a:lnTo>
                <a:lnTo>
                  <a:pt x="2786253" y="125120"/>
                </a:lnTo>
                <a:lnTo>
                  <a:pt x="2786253" y="114148"/>
                </a:lnTo>
                <a:lnTo>
                  <a:pt x="2785796" y="114148"/>
                </a:lnTo>
                <a:cubicBezTo>
                  <a:pt x="2783459" y="117500"/>
                  <a:pt x="2780055" y="120294"/>
                  <a:pt x="2775585" y="122530"/>
                </a:cubicBezTo>
                <a:cubicBezTo>
                  <a:pt x="2770403" y="125171"/>
                  <a:pt x="2764663" y="126492"/>
                  <a:pt x="2758364" y="126492"/>
                </a:cubicBezTo>
                <a:cubicBezTo>
                  <a:pt x="2750642" y="126492"/>
                  <a:pt x="2744140" y="124257"/>
                  <a:pt x="2738857" y="119786"/>
                </a:cubicBezTo>
                <a:cubicBezTo>
                  <a:pt x="2733269" y="115113"/>
                  <a:pt x="2730474" y="109017"/>
                  <a:pt x="2730474" y="101498"/>
                </a:cubicBezTo>
                <a:cubicBezTo>
                  <a:pt x="2730474" y="93167"/>
                  <a:pt x="2733573" y="86563"/>
                  <a:pt x="2739771" y="81686"/>
                </a:cubicBezTo>
                <a:cubicBezTo>
                  <a:pt x="2745765" y="76911"/>
                  <a:pt x="2753538" y="74524"/>
                  <a:pt x="2763088" y="74524"/>
                </a:cubicBezTo>
                <a:cubicBezTo>
                  <a:pt x="2771013" y="74524"/>
                  <a:pt x="2778481" y="75895"/>
                  <a:pt x="2785491" y="78638"/>
                </a:cubicBezTo>
                <a:lnTo>
                  <a:pt x="2785491" y="72542"/>
                </a:lnTo>
                <a:cubicBezTo>
                  <a:pt x="2785491" y="66345"/>
                  <a:pt x="2783713" y="61620"/>
                  <a:pt x="2780157" y="58369"/>
                </a:cubicBezTo>
                <a:cubicBezTo>
                  <a:pt x="2776804" y="55321"/>
                  <a:pt x="2772435" y="53797"/>
                  <a:pt x="2767050" y="53797"/>
                </a:cubicBezTo>
                <a:cubicBezTo>
                  <a:pt x="2757602" y="53797"/>
                  <a:pt x="2749423" y="57760"/>
                  <a:pt x="2742514" y="65684"/>
                </a:cubicBezTo>
                <a:lnTo>
                  <a:pt x="2734132" y="56845"/>
                </a:lnTo>
                <a:cubicBezTo>
                  <a:pt x="2737891" y="52375"/>
                  <a:pt x="2742565" y="48819"/>
                  <a:pt x="2748153" y="46177"/>
                </a:cubicBezTo>
                <a:cubicBezTo>
                  <a:pt x="2754147" y="43332"/>
                  <a:pt x="2760548" y="41910"/>
                  <a:pt x="2767355" y="41910"/>
                </a:cubicBezTo>
                <a:close/>
                <a:moveTo>
                  <a:pt x="2493264" y="41910"/>
                </a:moveTo>
                <a:cubicBezTo>
                  <a:pt x="2504135" y="41910"/>
                  <a:pt x="2512974" y="45720"/>
                  <a:pt x="2519782" y="53340"/>
                </a:cubicBezTo>
                <a:cubicBezTo>
                  <a:pt x="2526690" y="61062"/>
                  <a:pt x="2530145" y="71323"/>
                  <a:pt x="2530145" y="84125"/>
                </a:cubicBezTo>
                <a:cubicBezTo>
                  <a:pt x="2530145" y="85750"/>
                  <a:pt x="2530145" y="87376"/>
                  <a:pt x="2530145" y="89002"/>
                </a:cubicBezTo>
                <a:lnTo>
                  <a:pt x="2467813" y="89002"/>
                </a:lnTo>
                <a:cubicBezTo>
                  <a:pt x="2468321" y="96418"/>
                  <a:pt x="2470709" y="102413"/>
                  <a:pt x="2474976" y="106985"/>
                </a:cubicBezTo>
                <a:cubicBezTo>
                  <a:pt x="2479751" y="112065"/>
                  <a:pt x="2486253" y="114605"/>
                  <a:pt x="2494483" y="114605"/>
                </a:cubicBezTo>
                <a:cubicBezTo>
                  <a:pt x="2504948" y="114605"/>
                  <a:pt x="2513076" y="110744"/>
                  <a:pt x="2518867" y="103022"/>
                </a:cubicBezTo>
                <a:lnTo>
                  <a:pt x="2527096" y="111252"/>
                </a:lnTo>
                <a:cubicBezTo>
                  <a:pt x="2524150" y="115519"/>
                  <a:pt x="2519731" y="119075"/>
                  <a:pt x="2513838" y="121920"/>
                </a:cubicBezTo>
                <a:cubicBezTo>
                  <a:pt x="2507437" y="124968"/>
                  <a:pt x="2500630" y="126492"/>
                  <a:pt x="2493416" y="126492"/>
                </a:cubicBezTo>
                <a:cubicBezTo>
                  <a:pt x="2481732" y="126492"/>
                  <a:pt x="2472233" y="122428"/>
                  <a:pt x="2464917" y="114300"/>
                </a:cubicBezTo>
                <a:cubicBezTo>
                  <a:pt x="2457805" y="106375"/>
                  <a:pt x="2454249" y="96368"/>
                  <a:pt x="2454249" y="84277"/>
                </a:cubicBezTo>
                <a:cubicBezTo>
                  <a:pt x="2454249" y="71882"/>
                  <a:pt x="2457856" y="61722"/>
                  <a:pt x="2465070" y="53797"/>
                </a:cubicBezTo>
                <a:cubicBezTo>
                  <a:pt x="2472283" y="45872"/>
                  <a:pt x="2481682" y="41910"/>
                  <a:pt x="2493264" y="41910"/>
                </a:cubicBezTo>
                <a:close/>
                <a:moveTo>
                  <a:pt x="2417826" y="41910"/>
                </a:moveTo>
                <a:cubicBezTo>
                  <a:pt x="2423820" y="41910"/>
                  <a:pt x="2429510" y="43129"/>
                  <a:pt x="2434895" y="45568"/>
                </a:cubicBezTo>
                <a:cubicBezTo>
                  <a:pt x="2439974" y="47904"/>
                  <a:pt x="2444140" y="50902"/>
                  <a:pt x="2447391" y="54559"/>
                </a:cubicBezTo>
                <a:lnTo>
                  <a:pt x="2439162" y="62789"/>
                </a:lnTo>
                <a:cubicBezTo>
                  <a:pt x="2436825" y="60350"/>
                  <a:pt x="2433930" y="58318"/>
                  <a:pt x="2430475" y="56693"/>
                </a:cubicBezTo>
                <a:cubicBezTo>
                  <a:pt x="2426411" y="54762"/>
                  <a:pt x="2422194" y="53797"/>
                  <a:pt x="2417826" y="53797"/>
                </a:cubicBezTo>
                <a:cubicBezTo>
                  <a:pt x="2409495" y="53797"/>
                  <a:pt x="2402941" y="56439"/>
                  <a:pt x="2398166" y="61722"/>
                </a:cubicBezTo>
                <a:cubicBezTo>
                  <a:pt x="2393391" y="67005"/>
                  <a:pt x="2391003" y="74422"/>
                  <a:pt x="2391003" y="83972"/>
                </a:cubicBezTo>
                <a:cubicBezTo>
                  <a:pt x="2391003" y="93523"/>
                  <a:pt x="2393289" y="100990"/>
                  <a:pt x="2397861" y="106375"/>
                </a:cubicBezTo>
                <a:cubicBezTo>
                  <a:pt x="2402535" y="111862"/>
                  <a:pt x="2409037" y="114605"/>
                  <a:pt x="2417369" y="114605"/>
                </a:cubicBezTo>
                <a:cubicBezTo>
                  <a:pt x="2426513" y="114605"/>
                  <a:pt x="2434437" y="110490"/>
                  <a:pt x="2441143" y="102260"/>
                </a:cubicBezTo>
                <a:lnTo>
                  <a:pt x="2449220" y="110338"/>
                </a:lnTo>
                <a:cubicBezTo>
                  <a:pt x="2446376" y="114706"/>
                  <a:pt x="2442210" y="118415"/>
                  <a:pt x="2436724" y="121463"/>
                </a:cubicBezTo>
                <a:cubicBezTo>
                  <a:pt x="2430526" y="124816"/>
                  <a:pt x="2423871" y="126492"/>
                  <a:pt x="2416759" y="126492"/>
                </a:cubicBezTo>
                <a:cubicBezTo>
                  <a:pt x="2404770" y="126492"/>
                  <a:pt x="2395169" y="122631"/>
                  <a:pt x="2387955" y="114910"/>
                </a:cubicBezTo>
                <a:cubicBezTo>
                  <a:pt x="2380844" y="107290"/>
                  <a:pt x="2377287" y="96977"/>
                  <a:pt x="2377287" y="83972"/>
                </a:cubicBezTo>
                <a:cubicBezTo>
                  <a:pt x="2377287" y="71476"/>
                  <a:pt x="2380945" y="61366"/>
                  <a:pt x="2388260" y="53645"/>
                </a:cubicBezTo>
                <a:cubicBezTo>
                  <a:pt x="2395677" y="45822"/>
                  <a:pt x="2405532" y="41910"/>
                  <a:pt x="2417826" y="41910"/>
                </a:cubicBezTo>
                <a:close/>
                <a:moveTo>
                  <a:pt x="2364791" y="41910"/>
                </a:moveTo>
                <a:cubicBezTo>
                  <a:pt x="2366823" y="41910"/>
                  <a:pt x="2368753" y="42164"/>
                  <a:pt x="2370582" y="42672"/>
                </a:cubicBezTo>
                <a:lnTo>
                  <a:pt x="2368601" y="54559"/>
                </a:lnTo>
                <a:cubicBezTo>
                  <a:pt x="2366873" y="54051"/>
                  <a:pt x="2365044" y="53797"/>
                  <a:pt x="2363114" y="53797"/>
                </a:cubicBezTo>
                <a:cubicBezTo>
                  <a:pt x="2356002" y="53797"/>
                  <a:pt x="2350109" y="56896"/>
                  <a:pt x="2345436" y="63094"/>
                </a:cubicBezTo>
                <a:cubicBezTo>
                  <a:pt x="2340762" y="69291"/>
                  <a:pt x="2338425" y="77114"/>
                  <a:pt x="2338425" y="86563"/>
                </a:cubicBezTo>
                <a:lnTo>
                  <a:pt x="2338425" y="125120"/>
                </a:lnTo>
                <a:lnTo>
                  <a:pt x="2325319" y="125120"/>
                </a:lnTo>
                <a:lnTo>
                  <a:pt x="2325319" y="43434"/>
                </a:lnTo>
                <a:lnTo>
                  <a:pt x="2337663" y="43434"/>
                </a:lnTo>
                <a:lnTo>
                  <a:pt x="2337663" y="58522"/>
                </a:lnTo>
                <a:lnTo>
                  <a:pt x="2337968" y="58522"/>
                </a:lnTo>
                <a:cubicBezTo>
                  <a:pt x="2343455" y="47955"/>
                  <a:pt x="2352395" y="42418"/>
                  <a:pt x="2364791" y="41910"/>
                </a:cubicBezTo>
                <a:close/>
                <a:moveTo>
                  <a:pt x="2178482" y="41910"/>
                </a:moveTo>
                <a:cubicBezTo>
                  <a:pt x="2190471" y="41910"/>
                  <a:pt x="2200072" y="45872"/>
                  <a:pt x="2207285" y="53797"/>
                </a:cubicBezTo>
                <a:cubicBezTo>
                  <a:pt x="2214296" y="61519"/>
                  <a:pt x="2217801" y="71679"/>
                  <a:pt x="2217801" y="84277"/>
                </a:cubicBezTo>
                <a:cubicBezTo>
                  <a:pt x="2217801" y="96876"/>
                  <a:pt x="2214296" y="107036"/>
                  <a:pt x="2207285" y="114757"/>
                </a:cubicBezTo>
                <a:cubicBezTo>
                  <a:pt x="2200173" y="122580"/>
                  <a:pt x="2190572" y="126492"/>
                  <a:pt x="2178482" y="126492"/>
                </a:cubicBezTo>
                <a:cubicBezTo>
                  <a:pt x="2166391" y="126492"/>
                  <a:pt x="2156790" y="122580"/>
                  <a:pt x="2149678" y="114757"/>
                </a:cubicBezTo>
                <a:cubicBezTo>
                  <a:pt x="2142668" y="107036"/>
                  <a:pt x="2139162" y="96876"/>
                  <a:pt x="2139162" y="84277"/>
                </a:cubicBezTo>
                <a:cubicBezTo>
                  <a:pt x="2139162" y="71679"/>
                  <a:pt x="2142668" y="61519"/>
                  <a:pt x="2149678" y="53797"/>
                </a:cubicBezTo>
                <a:cubicBezTo>
                  <a:pt x="2156891" y="45872"/>
                  <a:pt x="2166493" y="41910"/>
                  <a:pt x="2178482" y="41910"/>
                </a:cubicBezTo>
                <a:close/>
                <a:moveTo>
                  <a:pt x="1973656" y="41910"/>
                </a:moveTo>
                <a:cubicBezTo>
                  <a:pt x="1982292" y="41910"/>
                  <a:pt x="1989353" y="44552"/>
                  <a:pt x="1994840" y="49835"/>
                </a:cubicBezTo>
                <a:cubicBezTo>
                  <a:pt x="2000427" y="55220"/>
                  <a:pt x="2003221" y="62281"/>
                  <a:pt x="2003221" y="71018"/>
                </a:cubicBezTo>
                <a:lnTo>
                  <a:pt x="2003221" y="125120"/>
                </a:lnTo>
                <a:lnTo>
                  <a:pt x="1990115" y="125120"/>
                </a:lnTo>
                <a:lnTo>
                  <a:pt x="1990115" y="74676"/>
                </a:lnTo>
                <a:cubicBezTo>
                  <a:pt x="1990115" y="68275"/>
                  <a:pt x="1988439" y="63144"/>
                  <a:pt x="1985086" y="59284"/>
                </a:cubicBezTo>
                <a:cubicBezTo>
                  <a:pt x="1981936" y="55626"/>
                  <a:pt x="1977822" y="53797"/>
                  <a:pt x="1972742" y="53797"/>
                </a:cubicBezTo>
                <a:cubicBezTo>
                  <a:pt x="1966239" y="53797"/>
                  <a:pt x="1960499" y="56337"/>
                  <a:pt x="1955520" y="61417"/>
                </a:cubicBezTo>
                <a:cubicBezTo>
                  <a:pt x="1950440" y="66599"/>
                  <a:pt x="1947900" y="72796"/>
                  <a:pt x="1947900" y="80010"/>
                </a:cubicBezTo>
                <a:lnTo>
                  <a:pt x="1947900" y="125120"/>
                </a:lnTo>
                <a:lnTo>
                  <a:pt x="1934794" y="125120"/>
                </a:lnTo>
                <a:lnTo>
                  <a:pt x="1934794" y="43434"/>
                </a:lnTo>
                <a:lnTo>
                  <a:pt x="1947291" y="43434"/>
                </a:lnTo>
                <a:lnTo>
                  <a:pt x="1947291" y="55931"/>
                </a:lnTo>
                <a:lnTo>
                  <a:pt x="1947748" y="55931"/>
                </a:lnTo>
                <a:cubicBezTo>
                  <a:pt x="1949882" y="52476"/>
                  <a:pt x="1953387" y="49327"/>
                  <a:pt x="1958263" y="46482"/>
                </a:cubicBezTo>
                <a:cubicBezTo>
                  <a:pt x="1963547" y="43434"/>
                  <a:pt x="1968678" y="41910"/>
                  <a:pt x="1973656" y="41910"/>
                </a:cubicBezTo>
                <a:close/>
                <a:moveTo>
                  <a:pt x="1883664" y="41910"/>
                </a:moveTo>
                <a:cubicBezTo>
                  <a:pt x="1894535" y="41910"/>
                  <a:pt x="1903374" y="45720"/>
                  <a:pt x="1910182" y="53340"/>
                </a:cubicBezTo>
                <a:cubicBezTo>
                  <a:pt x="1917090" y="61062"/>
                  <a:pt x="1920545" y="71323"/>
                  <a:pt x="1920545" y="84125"/>
                </a:cubicBezTo>
                <a:cubicBezTo>
                  <a:pt x="1920545" y="85750"/>
                  <a:pt x="1920545" y="87376"/>
                  <a:pt x="1920545" y="89002"/>
                </a:cubicBezTo>
                <a:lnTo>
                  <a:pt x="1858213" y="89002"/>
                </a:lnTo>
                <a:cubicBezTo>
                  <a:pt x="1858721" y="96418"/>
                  <a:pt x="1861109" y="102413"/>
                  <a:pt x="1865376" y="106985"/>
                </a:cubicBezTo>
                <a:cubicBezTo>
                  <a:pt x="1870151" y="112065"/>
                  <a:pt x="1876653" y="114605"/>
                  <a:pt x="1884883" y="114605"/>
                </a:cubicBezTo>
                <a:cubicBezTo>
                  <a:pt x="1895348" y="114605"/>
                  <a:pt x="1903476" y="110744"/>
                  <a:pt x="1909267" y="103022"/>
                </a:cubicBezTo>
                <a:lnTo>
                  <a:pt x="1917496" y="111252"/>
                </a:lnTo>
                <a:cubicBezTo>
                  <a:pt x="1914550" y="115519"/>
                  <a:pt x="1910131" y="119075"/>
                  <a:pt x="1904238" y="121920"/>
                </a:cubicBezTo>
                <a:cubicBezTo>
                  <a:pt x="1897837" y="124968"/>
                  <a:pt x="1891030" y="126492"/>
                  <a:pt x="1883816" y="126492"/>
                </a:cubicBezTo>
                <a:cubicBezTo>
                  <a:pt x="1872132" y="126492"/>
                  <a:pt x="1862633" y="122428"/>
                  <a:pt x="1855317" y="114300"/>
                </a:cubicBezTo>
                <a:cubicBezTo>
                  <a:pt x="1848205" y="106375"/>
                  <a:pt x="1844649" y="96368"/>
                  <a:pt x="1844649" y="84277"/>
                </a:cubicBezTo>
                <a:cubicBezTo>
                  <a:pt x="1844649" y="71882"/>
                  <a:pt x="1848256" y="61722"/>
                  <a:pt x="1855470" y="53797"/>
                </a:cubicBezTo>
                <a:cubicBezTo>
                  <a:pt x="1862684" y="45872"/>
                  <a:pt x="1872082" y="41910"/>
                  <a:pt x="1883664" y="41910"/>
                </a:cubicBezTo>
                <a:close/>
                <a:moveTo>
                  <a:pt x="1793900" y="41910"/>
                </a:moveTo>
                <a:cubicBezTo>
                  <a:pt x="1804365" y="41910"/>
                  <a:pt x="1812950" y="45517"/>
                  <a:pt x="1819656" y="52730"/>
                </a:cubicBezTo>
                <a:cubicBezTo>
                  <a:pt x="1826666" y="60249"/>
                  <a:pt x="1830171" y="70561"/>
                  <a:pt x="1830171" y="83668"/>
                </a:cubicBezTo>
                <a:cubicBezTo>
                  <a:pt x="1830171" y="97384"/>
                  <a:pt x="1826412" y="108102"/>
                  <a:pt x="1818894" y="115824"/>
                </a:cubicBezTo>
                <a:cubicBezTo>
                  <a:pt x="1811985" y="122936"/>
                  <a:pt x="1803146" y="126492"/>
                  <a:pt x="1792376" y="126492"/>
                </a:cubicBezTo>
                <a:cubicBezTo>
                  <a:pt x="1787195" y="126492"/>
                  <a:pt x="1782267" y="125222"/>
                  <a:pt x="1777593" y="122682"/>
                </a:cubicBezTo>
                <a:cubicBezTo>
                  <a:pt x="1773529" y="120548"/>
                  <a:pt x="1770126" y="117704"/>
                  <a:pt x="1767383" y="114148"/>
                </a:cubicBezTo>
                <a:lnTo>
                  <a:pt x="1766926" y="114148"/>
                </a:lnTo>
                <a:lnTo>
                  <a:pt x="1766926" y="158648"/>
                </a:lnTo>
                <a:lnTo>
                  <a:pt x="1753819" y="158648"/>
                </a:lnTo>
                <a:lnTo>
                  <a:pt x="1753819" y="43434"/>
                </a:lnTo>
                <a:lnTo>
                  <a:pt x="1766163" y="43434"/>
                </a:lnTo>
                <a:lnTo>
                  <a:pt x="1766163" y="56693"/>
                </a:lnTo>
                <a:lnTo>
                  <a:pt x="1766468" y="56693"/>
                </a:lnTo>
                <a:cubicBezTo>
                  <a:pt x="1769212" y="52527"/>
                  <a:pt x="1772971" y="49073"/>
                  <a:pt x="1777746" y="46330"/>
                </a:cubicBezTo>
                <a:cubicBezTo>
                  <a:pt x="1782927" y="43383"/>
                  <a:pt x="1788312" y="41910"/>
                  <a:pt x="1793900" y="41910"/>
                </a:cubicBezTo>
                <a:close/>
                <a:moveTo>
                  <a:pt x="1407414" y="41910"/>
                </a:moveTo>
                <a:cubicBezTo>
                  <a:pt x="1418285" y="41910"/>
                  <a:pt x="1427124" y="45720"/>
                  <a:pt x="1433932" y="53340"/>
                </a:cubicBezTo>
                <a:cubicBezTo>
                  <a:pt x="1440840" y="61062"/>
                  <a:pt x="1444295" y="71323"/>
                  <a:pt x="1444295" y="84125"/>
                </a:cubicBezTo>
                <a:cubicBezTo>
                  <a:pt x="1444295" y="85750"/>
                  <a:pt x="1444295" y="87376"/>
                  <a:pt x="1444295" y="89002"/>
                </a:cubicBezTo>
                <a:lnTo>
                  <a:pt x="1381963" y="89002"/>
                </a:lnTo>
                <a:cubicBezTo>
                  <a:pt x="1382471" y="96418"/>
                  <a:pt x="1384859" y="102413"/>
                  <a:pt x="1389126" y="106985"/>
                </a:cubicBezTo>
                <a:cubicBezTo>
                  <a:pt x="1393901" y="112065"/>
                  <a:pt x="1400403" y="114605"/>
                  <a:pt x="1408633" y="114605"/>
                </a:cubicBezTo>
                <a:cubicBezTo>
                  <a:pt x="1419098" y="114605"/>
                  <a:pt x="1427226" y="110744"/>
                  <a:pt x="1433017" y="103022"/>
                </a:cubicBezTo>
                <a:lnTo>
                  <a:pt x="1441246" y="111252"/>
                </a:lnTo>
                <a:cubicBezTo>
                  <a:pt x="1438300" y="115519"/>
                  <a:pt x="1433881" y="119075"/>
                  <a:pt x="1427988" y="121920"/>
                </a:cubicBezTo>
                <a:cubicBezTo>
                  <a:pt x="1421587" y="124968"/>
                  <a:pt x="1414780" y="126492"/>
                  <a:pt x="1407566" y="126492"/>
                </a:cubicBezTo>
                <a:cubicBezTo>
                  <a:pt x="1395882" y="126492"/>
                  <a:pt x="1386383" y="122428"/>
                  <a:pt x="1379067" y="114300"/>
                </a:cubicBezTo>
                <a:cubicBezTo>
                  <a:pt x="1371955" y="106375"/>
                  <a:pt x="1368399" y="96368"/>
                  <a:pt x="1368399" y="84277"/>
                </a:cubicBezTo>
                <a:cubicBezTo>
                  <a:pt x="1368399" y="71882"/>
                  <a:pt x="1372006" y="61722"/>
                  <a:pt x="1379220" y="53797"/>
                </a:cubicBezTo>
                <a:cubicBezTo>
                  <a:pt x="1386433" y="45872"/>
                  <a:pt x="1395832" y="41910"/>
                  <a:pt x="1407414" y="41910"/>
                </a:cubicBezTo>
                <a:close/>
                <a:moveTo>
                  <a:pt x="1309421" y="41910"/>
                </a:moveTo>
                <a:cubicBezTo>
                  <a:pt x="1315009" y="41910"/>
                  <a:pt x="1320343" y="43332"/>
                  <a:pt x="1325423" y="46177"/>
                </a:cubicBezTo>
                <a:cubicBezTo>
                  <a:pt x="1329893" y="48717"/>
                  <a:pt x="1333246" y="51765"/>
                  <a:pt x="1335481" y="55321"/>
                </a:cubicBezTo>
                <a:lnTo>
                  <a:pt x="1335634" y="55321"/>
                </a:lnTo>
                <a:lnTo>
                  <a:pt x="1335634" y="43434"/>
                </a:lnTo>
                <a:lnTo>
                  <a:pt x="1347979" y="43434"/>
                </a:lnTo>
                <a:lnTo>
                  <a:pt x="1347979" y="123749"/>
                </a:lnTo>
                <a:cubicBezTo>
                  <a:pt x="1347979" y="135230"/>
                  <a:pt x="1344676" y="144120"/>
                  <a:pt x="1338072" y="150419"/>
                </a:cubicBezTo>
                <a:cubicBezTo>
                  <a:pt x="1331367" y="156820"/>
                  <a:pt x="1321917" y="160020"/>
                  <a:pt x="1309725" y="160020"/>
                </a:cubicBezTo>
                <a:cubicBezTo>
                  <a:pt x="1296315" y="160020"/>
                  <a:pt x="1284986" y="155550"/>
                  <a:pt x="1275740" y="146609"/>
                </a:cubicBezTo>
                <a:lnTo>
                  <a:pt x="1282903" y="136703"/>
                </a:lnTo>
                <a:cubicBezTo>
                  <a:pt x="1290523" y="144323"/>
                  <a:pt x="1299464" y="148133"/>
                  <a:pt x="1309725" y="148133"/>
                </a:cubicBezTo>
                <a:cubicBezTo>
                  <a:pt x="1318869" y="148133"/>
                  <a:pt x="1325575" y="145593"/>
                  <a:pt x="1329842" y="140513"/>
                </a:cubicBezTo>
                <a:cubicBezTo>
                  <a:pt x="1333195" y="136449"/>
                  <a:pt x="1334871" y="130861"/>
                  <a:pt x="1334871" y="123749"/>
                </a:cubicBezTo>
                <a:lnTo>
                  <a:pt x="1334871" y="112928"/>
                </a:lnTo>
                <a:lnTo>
                  <a:pt x="1334414" y="112928"/>
                </a:lnTo>
                <a:cubicBezTo>
                  <a:pt x="1332180" y="116383"/>
                  <a:pt x="1328928" y="119228"/>
                  <a:pt x="1324661" y="121463"/>
                </a:cubicBezTo>
                <a:cubicBezTo>
                  <a:pt x="1319682" y="124104"/>
                  <a:pt x="1314247" y="125425"/>
                  <a:pt x="1308354" y="125425"/>
                </a:cubicBezTo>
                <a:cubicBezTo>
                  <a:pt x="1298397" y="125425"/>
                  <a:pt x="1289964" y="121920"/>
                  <a:pt x="1283056" y="114910"/>
                </a:cubicBezTo>
                <a:cubicBezTo>
                  <a:pt x="1276249" y="107798"/>
                  <a:pt x="1272692" y="97536"/>
                  <a:pt x="1272387" y="84125"/>
                </a:cubicBezTo>
                <a:cubicBezTo>
                  <a:pt x="1272387" y="71831"/>
                  <a:pt x="1275892" y="61722"/>
                  <a:pt x="1282903" y="53797"/>
                </a:cubicBezTo>
                <a:cubicBezTo>
                  <a:pt x="1289913" y="45872"/>
                  <a:pt x="1298753" y="41910"/>
                  <a:pt x="1309421" y="41910"/>
                </a:cubicBezTo>
                <a:close/>
                <a:moveTo>
                  <a:pt x="1131189" y="41910"/>
                </a:moveTo>
                <a:cubicBezTo>
                  <a:pt x="1142060" y="41910"/>
                  <a:pt x="1150900" y="45720"/>
                  <a:pt x="1157707" y="53340"/>
                </a:cubicBezTo>
                <a:cubicBezTo>
                  <a:pt x="1164615" y="61062"/>
                  <a:pt x="1168070" y="71323"/>
                  <a:pt x="1168070" y="84125"/>
                </a:cubicBezTo>
                <a:cubicBezTo>
                  <a:pt x="1168070" y="85750"/>
                  <a:pt x="1168070" y="87376"/>
                  <a:pt x="1168070" y="89002"/>
                </a:cubicBezTo>
                <a:lnTo>
                  <a:pt x="1105738" y="89002"/>
                </a:lnTo>
                <a:cubicBezTo>
                  <a:pt x="1106246" y="96418"/>
                  <a:pt x="1108634" y="102413"/>
                  <a:pt x="1112901" y="106985"/>
                </a:cubicBezTo>
                <a:cubicBezTo>
                  <a:pt x="1117676" y="112065"/>
                  <a:pt x="1124178" y="114605"/>
                  <a:pt x="1132408" y="114605"/>
                </a:cubicBezTo>
                <a:cubicBezTo>
                  <a:pt x="1142873" y="114605"/>
                  <a:pt x="1151001" y="110744"/>
                  <a:pt x="1156793" y="103022"/>
                </a:cubicBezTo>
                <a:lnTo>
                  <a:pt x="1165022" y="111252"/>
                </a:lnTo>
                <a:cubicBezTo>
                  <a:pt x="1162075" y="115519"/>
                  <a:pt x="1157656" y="119075"/>
                  <a:pt x="1151763" y="121920"/>
                </a:cubicBezTo>
                <a:cubicBezTo>
                  <a:pt x="1145362" y="124968"/>
                  <a:pt x="1138555" y="126492"/>
                  <a:pt x="1131341" y="126492"/>
                </a:cubicBezTo>
                <a:cubicBezTo>
                  <a:pt x="1119657" y="126492"/>
                  <a:pt x="1110158" y="122428"/>
                  <a:pt x="1102842" y="114300"/>
                </a:cubicBezTo>
                <a:cubicBezTo>
                  <a:pt x="1095730" y="106375"/>
                  <a:pt x="1092174" y="96368"/>
                  <a:pt x="1092174" y="84277"/>
                </a:cubicBezTo>
                <a:cubicBezTo>
                  <a:pt x="1092174" y="71882"/>
                  <a:pt x="1095782" y="61722"/>
                  <a:pt x="1102995" y="53797"/>
                </a:cubicBezTo>
                <a:cubicBezTo>
                  <a:pt x="1110208" y="45872"/>
                  <a:pt x="1119606" y="41910"/>
                  <a:pt x="1131189" y="41910"/>
                </a:cubicBezTo>
                <a:close/>
                <a:moveTo>
                  <a:pt x="873557" y="41910"/>
                </a:moveTo>
                <a:cubicBezTo>
                  <a:pt x="885545" y="41910"/>
                  <a:pt x="895147" y="45872"/>
                  <a:pt x="902360" y="53797"/>
                </a:cubicBezTo>
                <a:cubicBezTo>
                  <a:pt x="909371" y="61519"/>
                  <a:pt x="912876" y="71679"/>
                  <a:pt x="912876" y="84277"/>
                </a:cubicBezTo>
                <a:cubicBezTo>
                  <a:pt x="912876" y="96876"/>
                  <a:pt x="909371" y="107036"/>
                  <a:pt x="902360" y="114757"/>
                </a:cubicBezTo>
                <a:cubicBezTo>
                  <a:pt x="895249" y="122580"/>
                  <a:pt x="885647" y="126492"/>
                  <a:pt x="873557" y="126492"/>
                </a:cubicBezTo>
                <a:cubicBezTo>
                  <a:pt x="861466" y="126492"/>
                  <a:pt x="851865" y="122580"/>
                  <a:pt x="844753" y="114757"/>
                </a:cubicBezTo>
                <a:cubicBezTo>
                  <a:pt x="837743" y="107036"/>
                  <a:pt x="834238" y="96876"/>
                  <a:pt x="834238" y="84277"/>
                </a:cubicBezTo>
                <a:cubicBezTo>
                  <a:pt x="834238" y="71679"/>
                  <a:pt x="837743" y="61519"/>
                  <a:pt x="844753" y="53797"/>
                </a:cubicBezTo>
                <a:cubicBezTo>
                  <a:pt x="851967" y="45872"/>
                  <a:pt x="861568" y="41910"/>
                  <a:pt x="873557" y="41910"/>
                </a:cubicBezTo>
                <a:close/>
                <a:moveTo>
                  <a:pt x="783031" y="41910"/>
                </a:moveTo>
                <a:cubicBezTo>
                  <a:pt x="791667" y="41910"/>
                  <a:pt x="798728" y="44552"/>
                  <a:pt x="804215" y="49835"/>
                </a:cubicBezTo>
                <a:cubicBezTo>
                  <a:pt x="809803" y="55220"/>
                  <a:pt x="812597" y="62281"/>
                  <a:pt x="812597" y="71018"/>
                </a:cubicBezTo>
                <a:lnTo>
                  <a:pt x="812597" y="125120"/>
                </a:lnTo>
                <a:lnTo>
                  <a:pt x="799490" y="125120"/>
                </a:lnTo>
                <a:lnTo>
                  <a:pt x="799490" y="74676"/>
                </a:lnTo>
                <a:cubicBezTo>
                  <a:pt x="799490" y="68275"/>
                  <a:pt x="797814" y="63144"/>
                  <a:pt x="794461" y="59284"/>
                </a:cubicBezTo>
                <a:cubicBezTo>
                  <a:pt x="791312" y="55626"/>
                  <a:pt x="787197" y="53797"/>
                  <a:pt x="782117" y="53797"/>
                </a:cubicBezTo>
                <a:cubicBezTo>
                  <a:pt x="775614" y="53797"/>
                  <a:pt x="769874" y="56337"/>
                  <a:pt x="764895" y="61417"/>
                </a:cubicBezTo>
                <a:cubicBezTo>
                  <a:pt x="759815" y="66599"/>
                  <a:pt x="757276" y="72796"/>
                  <a:pt x="757276" y="80010"/>
                </a:cubicBezTo>
                <a:lnTo>
                  <a:pt x="757276" y="125120"/>
                </a:lnTo>
                <a:lnTo>
                  <a:pt x="744169" y="125120"/>
                </a:lnTo>
                <a:lnTo>
                  <a:pt x="744169" y="43434"/>
                </a:lnTo>
                <a:lnTo>
                  <a:pt x="756666" y="43434"/>
                </a:lnTo>
                <a:lnTo>
                  <a:pt x="756666" y="55931"/>
                </a:lnTo>
                <a:lnTo>
                  <a:pt x="757123" y="55931"/>
                </a:lnTo>
                <a:cubicBezTo>
                  <a:pt x="759257" y="52476"/>
                  <a:pt x="762762" y="49327"/>
                  <a:pt x="767639" y="46482"/>
                </a:cubicBezTo>
                <a:cubicBezTo>
                  <a:pt x="772922" y="43434"/>
                  <a:pt x="778053" y="41910"/>
                  <a:pt x="783031" y="41910"/>
                </a:cubicBezTo>
                <a:close/>
                <a:moveTo>
                  <a:pt x="563956" y="41910"/>
                </a:moveTo>
                <a:cubicBezTo>
                  <a:pt x="572593" y="41910"/>
                  <a:pt x="579653" y="44552"/>
                  <a:pt x="585140" y="49835"/>
                </a:cubicBezTo>
                <a:cubicBezTo>
                  <a:pt x="590728" y="55220"/>
                  <a:pt x="593522" y="62281"/>
                  <a:pt x="593522" y="71018"/>
                </a:cubicBezTo>
                <a:lnTo>
                  <a:pt x="593522" y="125120"/>
                </a:lnTo>
                <a:lnTo>
                  <a:pt x="580415" y="125120"/>
                </a:lnTo>
                <a:lnTo>
                  <a:pt x="580415" y="74676"/>
                </a:lnTo>
                <a:cubicBezTo>
                  <a:pt x="580415" y="68275"/>
                  <a:pt x="578739" y="63144"/>
                  <a:pt x="575386" y="59284"/>
                </a:cubicBezTo>
                <a:cubicBezTo>
                  <a:pt x="572237" y="55626"/>
                  <a:pt x="568122" y="53797"/>
                  <a:pt x="563042" y="53797"/>
                </a:cubicBezTo>
                <a:cubicBezTo>
                  <a:pt x="556539" y="53797"/>
                  <a:pt x="550800" y="56337"/>
                  <a:pt x="545821" y="61417"/>
                </a:cubicBezTo>
                <a:cubicBezTo>
                  <a:pt x="540740" y="66599"/>
                  <a:pt x="538201" y="72796"/>
                  <a:pt x="538201" y="80010"/>
                </a:cubicBezTo>
                <a:lnTo>
                  <a:pt x="538201" y="125120"/>
                </a:lnTo>
                <a:lnTo>
                  <a:pt x="525095" y="125120"/>
                </a:lnTo>
                <a:lnTo>
                  <a:pt x="525095" y="43434"/>
                </a:lnTo>
                <a:lnTo>
                  <a:pt x="537591" y="43434"/>
                </a:lnTo>
                <a:lnTo>
                  <a:pt x="537591" y="55931"/>
                </a:lnTo>
                <a:lnTo>
                  <a:pt x="538048" y="55931"/>
                </a:lnTo>
                <a:cubicBezTo>
                  <a:pt x="540182" y="52476"/>
                  <a:pt x="543687" y="49327"/>
                  <a:pt x="548564" y="46482"/>
                </a:cubicBezTo>
                <a:cubicBezTo>
                  <a:pt x="553847" y="43434"/>
                  <a:pt x="558978" y="41910"/>
                  <a:pt x="563956" y="41910"/>
                </a:cubicBezTo>
                <a:close/>
                <a:moveTo>
                  <a:pt x="433730" y="41910"/>
                </a:moveTo>
                <a:cubicBezTo>
                  <a:pt x="442671" y="41910"/>
                  <a:pt x="449986" y="44450"/>
                  <a:pt x="455677" y="49530"/>
                </a:cubicBezTo>
                <a:cubicBezTo>
                  <a:pt x="461873" y="55016"/>
                  <a:pt x="464972" y="62535"/>
                  <a:pt x="464972" y="72085"/>
                </a:cubicBezTo>
                <a:lnTo>
                  <a:pt x="464972" y="125120"/>
                </a:lnTo>
                <a:lnTo>
                  <a:pt x="452628" y="125120"/>
                </a:lnTo>
                <a:lnTo>
                  <a:pt x="452628" y="114148"/>
                </a:lnTo>
                <a:lnTo>
                  <a:pt x="452171" y="114148"/>
                </a:lnTo>
                <a:cubicBezTo>
                  <a:pt x="449834" y="117500"/>
                  <a:pt x="446431" y="120294"/>
                  <a:pt x="441960" y="122530"/>
                </a:cubicBezTo>
                <a:cubicBezTo>
                  <a:pt x="436778" y="125171"/>
                  <a:pt x="431038" y="126492"/>
                  <a:pt x="424739" y="126492"/>
                </a:cubicBezTo>
                <a:cubicBezTo>
                  <a:pt x="417017" y="126492"/>
                  <a:pt x="410515" y="124257"/>
                  <a:pt x="405231" y="119786"/>
                </a:cubicBezTo>
                <a:cubicBezTo>
                  <a:pt x="399644" y="115113"/>
                  <a:pt x="396850" y="109017"/>
                  <a:pt x="396850" y="101498"/>
                </a:cubicBezTo>
                <a:cubicBezTo>
                  <a:pt x="396850" y="93167"/>
                  <a:pt x="399948" y="86563"/>
                  <a:pt x="406146" y="81686"/>
                </a:cubicBezTo>
                <a:cubicBezTo>
                  <a:pt x="412140" y="76911"/>
                  <a:pt x="419913" y="74524"/>
                  <a:pt x="429463" y="74524"/>
                </a:cubicBezTo>
                <a:cubicBezTo>
                  <a:pt x="437388" y="74524"/>
                  <a:pt x="444855" y="75895"/>
                  <a:pt x="451866" y="78638"/>
                </a:cubicBezTo>
                <a:lnTo>
                  <a:pt x="451866" y="72542"/>
                </a:lnTo>
                <a:cubicBezTo>
                  <a:pt x="451866" y="66345"/>
                  <a:pt x="450088" y="61620"/>
                  <a:pt x="446532" y="58369"/>
                </a:cubicBezTo>
                <a:cubicBezTo>
                  <a:pt x="443179" y="55321"/>
                  <a:pt x="438810" y="53797"/>
                  <a:pt x="433426" y="53797"/>
                </a:cubicBezTo>
                <a:cubicBezTo>
                  <a:pt x="423977" y="53797"/>
                  <a:pt x="415798" y="57760"/>
                  <a:pt x="408889" y="65684"/>
                </a:cubicBezTo>
                <a:lnTo>
                  <a:pt x="400507" y="56845"/>
                </a:lnTo>
                <a:cubicBezTo>
                  <a:pt x="404266" y="52375"/>
                  <a:pt x="408940" y="48819"/>
                  <a:pt x="414528" y="46177"/>
                </a:cubicBezTo>
                <a:cubicBezTo>
                  <a:pt x="420522" y="43332"/>
                  <a:pt x="426923" y="41910"/>
                  <a:pt x="433730" y="41910"/>
                </a:cubicBezTo>
                <a:close/>
                <a:moveTo>
                  <a:pt x="296190" y="41910"/>
                </a:moveTo>
                <a:cubicBezTo>
                  <a:pt x="308483" y="41910"/>
                  <a:pt x="316763" y="47447"/>
                  <a:pt x="321030" y="58522"/>
                </a:cubicBezTo>
                <a:lnTo>
                  <a:pt x="321336" y="58522"/>
                </a:lnTo>
                <a:cubicBezTo>
                  <a:pt x="324180" y="53848"/>
                  <a:pt x="327939" y="50038"/>
                  <a:pt x="332614" y="47092"/>
                </a:cubicBezTo>
                <a:cubicBezTo>
                  <a:pt x="338099" y="43637"/>
                  <a:pt x="343890" y="41910"/>
                  <a:pt x="349986" y="41910"/>
                </a:cubicBezTo>
                <a:cubicBezTo>
                  <a:pt x="358419" y="41910"/>
                  <a:pt x="365328" y="44552"/>
                  <a:pt x="370713" y="49835"/>
                </a:cubicBezTo>
                <a:cubicBezTo>
                  <a:pt x="376301" y="55321"/>
                  <a:pt x="379095" y="62382"/>
                  <a:pt x="379095" y="71018"/>
                </a:cubicBezTo>
                <a:lnTo>
                  <a:pt x="379095" y="125120"/>
                </a:lnTo>
                <a:lnTo>
                  <a:pt x="365988" y="125120"/>
                </a:lnTo>
                <a:lnTo>
                  <a:pt x="365988" y="74676"/>
                </a:lnTo>
                <a:cubicBezTo>
                  <a:pt x="365988" y="68275"/>
                  <a:pt x="364312" y="63144"/>
                  <a:pt x="360959" y="59284"/>
                </a:cubicBezTo>
                <a:cubicBezTo>
                  <a:pt x="357810" y="55626"/>
                  <a:pt x="353695" y="53797"/>
                  <a:pt x="348615" y="53797"/>
                </a:cubicBezTo>
                <a:cubicBezTo>
                  <a:pt x="341808" y="53797"/>
                  <a:pt x="336169" y="56337"/>
                  <a:pt x="331698" y="61417"/>
                </a:cubicBezTo>
                <a:cubicBezTo>
                  <a:pt x="327431" y="66294"/>
                  <a:pt x="325298" y="72492"/>
                  <a:pt x="325298" y="80010"/>
                </a:cubicBezTo>
                <a:lnTo>
                  <a:pt x="325298" y="125120"/>
                </a:lnTo>
                <a:lnTo>
                  <a:pt x="312191" y="125120"/>
                </a:lnTo>
                <a:lnTo>
                  <a:pt x="312191" y="74676"/>
                </a:lnTo>
                <a:cubicBezTo>
                  <a:pt x="312191" y="68072"/>
                  <a:pt x="310667" y="62941"/>
                  <a:pt x="307619" y="59284"/>
                </a:cubicBezTo>
                <a:cubicBezTo>
                  <a:pt x="304571" y="55626"/>
                  <a:pt x="300304" y="53797"/>
                  <a:pt x="294818" y="53797"/>
                </a:cubicBezTo>
                <a:cubicBezTo>
                  <a:pt x="288417" y="53797"/>
                  <a:pt x="282931" y="56337"/>
                  <a:pt x="278359" y="61417"/>
                </a:cubicBezTo>
                <a:cubicBezTo>
                  <a:pt x="273787" y="66497"/>
                  <a:pt x="271501" y="72695"/>
                  <a:pt x="271501" y="80010"/>
                </a:cubicBezTo>
                <a:lnTo>
                  <a:pt x="271501" y="125120"/>
                </a:lnTo>
                <a:lnTo>
                  <a:pt x="258394" y="125120"/>
                </a:lnTo>
                <a:lnTo>
                  <a:pt x="258394" y="43434"/>
                </a:lnTo>
                <a:lnTo>
                  <a:pt x="270891" y="43434"/>
                </a:lnTo>
                <a:lnTo>
                  <a:pt x="270891" y="55321"/>
                </a:lnTo>
                <a:lnTo>
                  <a:pt x="271196" y="55321"/>
                </a:lnTo>
                <a:cubicBezTo>
                  <a:pt x="273533" y="51765"/>
                  <a:pt x="276834" y="48717"/>
                  <a:pt x="281102" y="46177"/>
                </a:cubicBezTo>
                <a:cubicBezTo>
                  <a:pt x="285979" y="43332"/>
                  <a:pt x="291008" y="41910"/>
                  <a:pt x="296190" y="41910"/>
                </a:cubicBezTo>
                <a:close/>
                <a:moveTo>
                  <a:pt x="197282" y="41910"/>
                </a:moveTo>
                <a:cubicBezTo>
                  <a:pt x="209270" y="41910"/>
                  <a:pt x="218872" y="45872"/>
                  <a:pt x="226086" y="53797"/>
                </a:cubicBezTo>
                <a:cubicBezTo>
                  <a:pt x="233096" y="61519"/>
                  <a:pt x="236601" y="71679"/>
                  <a:pt x="236601" y="84277"/>
                </a:cubicBezTo>
                <a:cubicBezTo>
                  <a:pt x="236601" y="96876"/>
                  <a:pt x="233096" y="107036"/>
                  <a:pt x="226086" y="114757"/>
                </a:cubicBezTo>
                <a:cubicBezTo>
                  <a:pt x="218973" y="122580"/>
                  <a:pt x="209372" y="126492"/>
                  <a:pt x="197282" y="126492"/>
                </a:cubicBezTo>
                <a:cubicBezTo>
                  <a:pt x="185191" y="126492"/>
                  <a:pt x="175590" y="122580"/>
                  <a:pt x="168478" y="114757"/>
                </a:cubicBezTo>
                <a:cubicBezTo>
                  <a:pt x="161468" y="107036"/>
                  <a:pt x="157963" y="96876"/>
                  <a:pt x="157963" y="84277"/>
                </a:cubicBezTo>
                <a:cubicBezTo>
                  <a:pt x="157963" y="71679"/>
                  <a:pt x="161468" y="61519"/>
                  <a:pt x="168478" y="53797"/>
                </a:cubicBezTo>
                <a:cubicBezTo>
                  <a:pt x="175692" y="45872"/>
                  <a:pt x="185293" y="41910"/>
                  <a:pt x="197282" y="41910"/>
                </a:cubicBezTo>
                <a:close/>
                <a:moveTo>
                  <a:pt x="1525752" y="36576"/>
                </a:moveTo>
                <a:lnTo>
                  <a:pt x="1536420" y="36576"/>
                </a:lnTo>
                <a:lnTo>
                  <a:pt x="1536420" y="70561"/>
                </a:lnTo>
                <a:lnTo>
                  <a:pt x="1570863" y="70561"/>
                </a:lnTo>
                <a:lnTo>
                  <a:pt x="1570863" y="81229"/>
                </a:lnTo>
                <a:lnTo>
                  <a:pt x="1536420" y="81229"/>
                </a:lnTo>
                <a:lnTo>
                  <a:pt x="1536420" y="116129"/>
                </a:lnTo>
                <a:lnTo>
                  <a:pt x="1525752" y="116129"/>
                </a:lnTo>
                <a:lnTo>
                  <a:pt x="1525752" y="81229"/>
                </a:lnTo>
                <a:lnTo>
                  <a:pt x="1491310" y="81229"/>
                </a:lnTo>
                <a:lnTo>
                  <a:pt x="1491310" y="70561"/>
                </a:lnTo>
                <a:lnTo>
                  <a:pt x="1525752" y="70561"/>
                </a:lnTo>
                <a:close/>
                <a:moveTo>
                  <a:pt x="64389" y="24994"/>
                </a:moveTo>
                <a:lnTo>
                  <a:pt x="64389" y="113233"/>
                </a:lnTo>
                <a:lnTo>
                  <a:pt x="89840" y="113233"/>
                </a:lnTo>
                <a:cubicBezTo>
                  <a:pt x="101727" y="113233"/>
                  <a:pt x="111277" y="109322"/>
                  <a:pt x="118491" y="101498"/>
                </a:cubicBezTo>
                <a:cubicBezTo>
                  <a:pt x="126009" y="93370"/>
                  <a:pt x="129768" y="82550"/>
                  <a:pt x="129768" y="69037"/>
                </a:cubicBezTo>
                <a:cubicBezTo>
                  <a:pt x="129768" y="55423"/>
                  <a:pt x="126009" y="44602"/>
                  <a:pt x="118491" y="36576"/>
                </a:cubicBezTo>
                <a:cubicBezTo>
                  <a:pt x="111176" y="28854"/>
                  <a:pt x="101625" y="24994"/>
                  <a:pt x="89840" y="24994"/>
                </a:cubicBezTo>
                <a:close/>
                <a:moveTo>
                  <a:pt x="1678915" y="23165"/>
                </a:moveTo>
                <a:cubicBezTo>
                  <a:pt x="1667434" y="23165"/>
                  <a:pt x="1658036" y="27483"/>
                  <a:pt x="1650720" y="36119"/>
                </a:cubicBezTo>
                <a:cubicBezTo>
                  <a:pt x="1643507" y="44653"/>
                  <a:pt x="1639900" y="55677"/>
                  <a:pt x="1639900" y="69190"/>
                </a:cubicBezTo>
                <a:cubicBezTo>
                  <a:pt x="1639900" y="82702"/>
                  <a:pt x="1643507" y="93726"/>
                  <a:pt x="1650720" y="102260"/>
                </a:cubicBezTo>
                <a:cubicBezTo>
                  <a:pt x="1657935" y="110795"/>
                  <a:pt x="1667332" y="115062"/>
                  <a:pt x="1678915" y="115062"/>
                </a:cubicBezTo>
                <a:cubicBezTo>
                  <a:pt x="1690598" y="115062"/>
                  <a:pt x="1700098" y="110795"/>
                  <a:pt x="1707414" y="102260"/>
                </a:cubicBezTo>
                <a:cubicBezTo>
                  <a:pt x="1714627" y="93828"/>
                  <a:pt x="1718234" y="82804"/>
                  <a:pt x="1718234" y="69190"/>
                </a:cubicBezTo>
                <a:cubicBezTo>
                  <a:pt x="1718234" y="55677"/>
                  <a:pt x="1714627" y="44653"/>
                  <a:pt x="1707414" y="36119"/>
                </a:cubicBezTo>
                <a:cubicBezTo>
                  <a:pt x="1700098" y="27483"/>
                  <a:pt x="1690598" y="23165"/>
                  <a:pt x="1678915" y="23165"/>
                </a:cubicBezTo>
                <a:close/>
                <a:moveTo>
                  <a:pt x="3667506" y="13106"/>
                </a:moveTo>
                <a:cubicBezTo>
                  <a:pt x="3670147" y="13106"/>
                  <a:pt x="3672332" y="14021"/>
                  <a:pt x="3674059" y="15850"/>
                </a:cubicBezTo>
                <a:cubicBezTo>
                  <a:pt x="3675583" y="17475"/>
                  <a:pt x="3676345" y="19558"/>
                  <a:pt x="3676345" y="22098"/>
                </a:cubicBezTo>
                <a:cubicBezTo>
                  <a:pt x="3676345" y="24435"/>
                  <a:pt x="3675532" y="26467"/>
                  <a:pt x="3673907" y="28194"/>
                </a:cubicBezTo>
                <a:cubicBezTo>
                  <a:pt x="3672180" y="30023"/>
                  <a:pt x="3670046" y="30937"/>
                  <a:pt x="3667506" y="30937"/>
                </a:cubicBezTo>
                <a:cubicBezTo>
                  <a:pt x="3665068" y="30937"/>
                  <a:pt x="3662985" y="30023"/>
                  <a:pt x="3661258" y="28194"/>
                </a:cubicBezTo>
                <a:cubicBezTo>
                  <a:pt x="3659632" y="26467"/>
                  <a:pt x="3658819" y="24435"/>
                  <a:pt x="3658819" y="22098"/>
                </a:cubicBezTo>
                <a:cubicBezTo>
                  <a:pt x="3658819" y="19660"/>
                  <a:pt x="3659581" y="17577"/>
                  <a:pt x="3661105" y="15850"/>
                </a:cubicBezTo>
                <a:cubicBezTo>
                  <a:pt x="3662731" y="14021"/>
                  <a:pt x="3664864" y="13106"/>
                  <a:pt x="3667506" y="13106"/>
                </a:cubicBezTo>
                <a:close/>
                <a:moveTo>
                  <a:pt x="3249244" y="13106"/>
                </a:moveTo>
                <a:lnTo>
                  <a:pt x="3262960" y="13106"/>
                </a:lnTo>
                <a:lnTo>
                  <a:pt x="3262960" y="113233"/>
                </a:lnTo>
                <a:lnTo>
                  <a:pt x="3319958" y="113233"/>
                </a:lnTo>
                <a:lnTo>
                  <a:pt x="3319958" y="125120"/>
                </a:lnTo>
                <a:lnTo>
                  <a:pt x="3249244" y="125120"/>
                </a:lnTo>
                <a:close/>
                <a:moveTo>
                  <a:pt x="3000756" y="13106"/>
                </a:moveTo>
                <a:cubicBezTo>
                  <a:pt x="3003397" y="13106"/>
                  <a:pt x="3005582" y="14021"/>
                  <a:pt x="3007309" y="15850"/>
                </a:cubicBezTo>
                <a:cubicBezTo>
                  <a:pt x="3008833" y="17475"/>
                  <a:pt x="3009595" y="19558"/>
                  <a:pt x="3009595" y="22098"/>
                </a:cubicBezTo>
                <a:cubicBezTo>
                  <a:pt x="3009595" y="24435"/>
                  <a:pt x="3008782" y="26467"/>
                  <a:pt x="3007157" y="28194"/>
                </a:cubicBezTo>
                <a:cubicBezTo>
                  <a:pt x="3005430" y="30023"/>
                  <a:pt x="3003296" y="30937"/>
                  <a:pt x="3000756" y="30937"/>
                </a:cubicBezTo>
                <a:cubicBezTo>
                  <a:pt x="2998317" y="30937"/>
                  <a:pt x="2996235" y="30023"/>
                  <a:pt x="2994508" y="28194"/>
                </a:cubicBezTo>
                <a:cubicBezTo>
                  <a:pt x="2992882" y="26467"/>
                  <a:pt x="2992069" y="24435"/>
                  <a:pt x="2992069" y="22098"/>
                </a:cubicBezTo>
                <a:cubicBezTo>
                  <a:pt x="2992069" y="19660"/>
                  <a:pt x="2992831" y="17577"/>
                  <a:pt x="2994355" y="15850"/>
                </a:cubicBezTo>
                <a:cubicBezTo>
                  <a:pt x="2995981" y="14021"/>
                  <a:pt x="2998114" y="13106"/>
                  <a:pt x="3000756" y="13106"/>
                </a:cubicBezTo>
                <a:close/>
                <a:moveTo>
                  <a:pt x="2601544" y="13106"/>
                </a:moveTo>
                <a:lnTo>
                  <a:pt x="2616936" y="13106"/>
                </a:lnTo>
                <a:lnTo>
                  <a:pt x="2657018" y="88392"/>
                </a:lnTo>
                <a:lnTo>
                  <a:pt x="2657323" y="88392"/>
                </a:lnTo>
                <a:lnTo>
                  <a:pt x="2697708" y="13106"/>
                </a:lnTo>
                <a:lnTo>
                  <a:pt x="2712644" y="13106"/>
                </a:lnTo>
                <a:lnTo>
                  <a:pt x="2712644" y="125120"/>
                </a:lnTo>
                <a:lnTo>
                  <a:pt x="2698928" y="125120"/>
                </a:lnTo>
                <a:lnTo>
                  <a:pt x="2698928" y="37186"/>
                </a:lnTo>
                <a:lnTo>
                  <a:pt x="2698623" y="37186"/>
                </a:lnTo>
                <a:lnTo>
                  <a:pt x="2660523" y="109880"/>
                </a:lnTo>
                <a:lnTo>
                  <a:pt x="2653817" y="109880"/>
                </a:lnTo>
                <a:lnTo>
                  <a:pt x="2615565" y="37186"/>
                </a:lnTo>
                <a:lnTo>
                  <a:pt x="2615260" y="37186"/>
                </a:lnTo>
                <a:lnTo>
                  <a:pt x="2615260" y="125120"/>
                </a:lnTo>
                <a:lnTo>
                  <a:pt x="2601544" y="125120"/>
                </a:lnTo>
                <a:close/>
                <a:moveTo>
                  <a:pt x="648919" y="13106"/>
                </a:moveTo>
                <a:lnTo>
                  <a:pt x="662635" y="13106"/>
                </a:lnTo>
                <a:lnTo>
                  <a:pt x="662635" y="66904"/>
                </a:lnTo>
                <a:lnTo>
                  <a:pt x="712165" y="13106"/>
                </a:lnTo>
                <a:lnTo>
                  <a:pt x="729996" y="13106"/>
                </a:lnTo>
                <a:lnTo>
                  <a:pt x="684733" y="61265"/>
                </a:lnTo>
                <a:lnTo>
                  <a:pt x="732435" y="125120"/>
                </a:lnTo>
                <a:lnTo>
                  <a:pt x="715518" y="125120"/>
                </a:lnTo>
                <a:lnTo>
                  <a:pt x="675589" y="71171"/>
                </a:lnTo>
                <a:lnTo>
                  <a:pt x="662635" y="84887"/>
                </a:lnTo>
                <a:lnTo>
                  <a:pt x="662635" y="125120"/>
                </a:lnTo>
                <a:lnTo>
                  <a:pt x="648919" y="125120"/>
                </a:lnTo>
                <a:close/>
                <a:moveTo>
                  <a:pt x="495681" y="13106"/>
                </a:moveTo>
                <a:cubicBezTo>
                  <a:pt x="498323" y="13106"/>
                  <a:pt x="500507" y="14021"/>
                  <a:pt x="502234" y="15850"/>
                </a:cubicBezTo>
                <a:cubicBezTo>
                  <a:pt x="503758" y="17475"/>
                  <a:pt x="504520" y="19558"/>
                  <a:pt x="504520" y="22098"/>
                </a:cubicBezTo>
                <a:cubicBezTo>
                  <a:pt x="504520" y="24435"/>
                  <a:pt x="503707" y="26467"/>
                  <a:pt x="502082" y="28194"/>
                </a:cubicBezTo>
                <a:cubicBezTo>
                  <a:pt x="500354" y="30023"/>
                  <a:pt x="498221" y="30937"/>
                  <a:pt x="495681" y="30937"/>
                </a:cubicBezTo>
                <a:cubicBezTo>
                  <a:pt x="493243" y="30937"/>
                  <a:pt x="491160" y="30023"/>
                  <a:pt x="489433" y="28194"/>
                </a:cubicBezTo>
                <a:cubicBezTo>
                  <a:pt x="487807" y="26467"/>
                  <a:pt x="486994" y="24435"/>
                  <a:pt x="486994" y="22098"/>
                </a:cubicBezTo>
                <a:cubicBezTo>
                  <a:pt x="486994" y="19660"/>
                  <a:pt x="487756" y="17577"/>
                  <a:pt x="489280" y="15850"/>
                </a:cubicBezTo>
                <a:cubicBezTo>
                  <a:pt x="490906" y="14021"/>
                  <a:pt x="493039" y="13106"/>
                  <a:pt x="495681" y="13106"/>
                </a:cubicBezTo>
                <a:close/>
                <a:moveTo>
                  <a:pt x="50673" y="13106"/>
                </a:moveTo>
                <a:lnTo>
                  <a:pt x="91059" y="13106"/>
                </a:lnTo>
                <a:cubicBezTo>
                  <a:pt x="106909" y="13106"/>
                  <a:pt x="119710" y="18390"/>
                  <a:pt x="129464" y="28956"/>
                </a:cubicBezTo>
                <a:cubicBezTo>
                  <a:pt x="139116" y="39421"/>
                  <a:pt x="143942" y="52781"/>
                  <a:pt x="143942" y="69037"/>
                </a:cubicBezTo>
                <a:cubicBezTo>
                  <a:pt x="143637" y="85598"/>
                  <a:pt x="138709" y="99009"/>
                  <a:pt x="129159" y="109271"/>
                </a:cubicBezTo>
                <a:cubicBezTo>
                  <a:pt x="119507" y="119532"/>
                  <a:pt x="106807" y="124816"/>
                  <a:pt x="91059" y="125120"/>
                </a:cubicBezTo>
                <a:lnTo>
                  <a:pt x="50673" y="125120"/>
                </a:lnTo>
                <a:close/>
                <a:moveTo>
                  <a:pt x="2091233" y="10668"/>
                </a:moveTo>
                <a:cubicBezTo>
                  <a:pt x="2104644" y="10973"/>
                  <a:pt x="2115566" y="15646"/>
                  <a:pt x="2123999" y="24689"/>
                </a:cubicBezTo>
                <a:lnTo>
                  <a:pt x="2114855" y="33680"/>
                </a:lnTo>
                <a:cubicBezTo>
                  <a:pt x="2109266" y="26670"/>
                  <a:pt x="2101189" y="23165"/>
                  <a:pt x="2090623" y="23165"/>
                </a:cubicBezTo>
                <a:cubicBezTo>
                  <a:pt x="2084730" y="23165"/>
                  <a:pt x="2079752" y="24587"/>
                  <a:pt x="2075688" y="27432"/>
                </a:cubicBezTo>
                <a:cubicBezTo>
                  <a:pt x="2071116" y="30683"/>
                  <a:pt x="2068830" y="35204"/>
                  <a:pt x="2068830" y="40996"/>
                </a:cubicBezTo>
                <a:cubicBezTo>
                  <a:pt x="2068830" y="46482"/>
                  <a:pt x="2070710" y="50698"/>
                  <a:pt x="2074469" y="53645"/>
                </a:cubicBezTo>
                <a:cubicBezTo>
                  <a:pt x="2077720" y="56185"/>
                  <a:pt x="2083816" y="58776"/>
                  <a:pt x="2092757" y="61417"/>
                </a:cubicBezTo>
                <a:cubicBezTo>
                  <a:pt x="2103425" y="64465"/>
                  <a:pt x="2111502" y="68275"/>
                  <a:pt x="2116988" y="72847"/>
                </a:cubicBezTo>
                <a:cubicBezTo>
                  <a:pt x="2124202" y="78842"/>
                  <a:pt x="2127809" y="86563"/>
                  <a:pt x="2127809" y="96012"/>
                </a:cubicBezTo>
                <a:cubicBezTo>
                  <a:pt x="2127809" y="106070"/>
                  <a:pt x="2123897" y="113995"/>
                  <a:pt x="2116074" y="119786"/>
                </a:cubicBezTo>
                <a:cubicBezTo>
                  <a:pt x="2109063" y="124968"/>
                  <a:pt x="2100275" y="127559"/>
                  <a:pt x="2089709" y="127559"/>
                </a:cubicBezTo>
                <a:cubicBezTo>
                  <a:pt x="2082495" y="127559"/>
                  <a:pt x="2075535" y="126238"/>
                  <a:pt x="2068830" y="123596"/>
                </a:cubicBezTo>
                <a:cubicBezTo>
                  <a:pt x="2061616" y="120752"/>
                  <a:pt x="2056079" y="116891"/>
                  <a:pt x="2052218" y="112014"/>
                </a:cubicBezTo>
                <a:lnTo>
                  <a:pt x="2061058" y="103175"/>
                </a:lnTo>
                <a:cubicBezTo>
                  <a:pt x="2064410" y="106934"/>
                  <a:pt x="2068830" y="109880"/>
                  <a:pt x="2074316" y="112014"/>
                </a:cubicBezTo>
                <a:cubicBezTo>
                  <a:pt x="2079498" y="114046"/>
                  <a:pt x="2084882" y="115062"/>
                  <a:pt x="2090471" y="115062"/>
                </a:cubicBezTo>
                <a:cubicBezTo>
                  <a:pt x="2097278" y="115062"/>
                  <a:pt x="2102764" y="113538"/>
                  <a:pt x="2106930" y="110490"/>
                </a:cubicBezTo>
                <a:cubicBezTo>
                  <a:pt x="2111400" y="107239"/>
                  <a:pt x="2113635" y="102667"/>
                  <a:pt x="2113635" y="96774"/>
                </a:cubicBezTo>
                <a:cubicBezTo>
                  <a:pt x="2113635" y="89560"/>
                  <a:pt x="2111095" y="84125"/>
                  <a:pt x="2106016" y="80467"/>
                </a:cubicBezTo>
                <a:cubicBezTo>
                  <a:pt x="2102561" y="78029"/>
                  <a:pt x="2095703" y="75286"/>
                  <a:pt x="2085441" y="72238"/>
                </a:cubicBezTo>
                <a:cubicBezTo>
                  <a:pt x="2075789" y="69494"/>
                  <a:pt x="2068423" y="65837"/>
                  <a:pt x="2063343" y="61265"/>
                </a:cubicBezTo>
                <a:cubicBezTo>
                  <a:pt x="2057552" y="56083"/>
                  <a:pt x="2054657" y="49632"/>
                  <a:pt x="2054657" y="41910"/>
                </a:cubicBezTo>
                <a:cubicBezTo>
                  <a:pt x="2054657" y="31953"/>
                  <a:pt x="2058416" y="24130"/>
                  <a:pt x="2065934" y="18440"/>
                </a:cubicBezTo>
                <a:cubicBezTo>
                  <a:pt x="2072741" y="13259"/>
                  <a:pt x="2081174" y="10668"/>
                  <a:pt x="2091233" y="10668"/>
                </a:cubicBezTo>
                <a:close/>
                <a:moveTo>
                  <a:pt x="1678915" y="10668"/>
                </a:moveTo>
                <a:cubicBezTo>
                  <a:pt x="1694459" y="10668"/>
                  <a:pt x="1707261" y="16104"/>
                  <a:pt x="1717320" y="26975"/>
                </a:cubicBezTo>
                <a:cubicBezTo>
                  <a:pt x="1727378" y="37846"/>
                  <a:pt x="1732407" y="51918"/>
                  <a:pt x="1732407" y="69190"/>
                </a:cubicBezTo>
                <a:cubicBezTo>
                  <a:pt x="1732102" y="86868"/>
                  <a:pt x="1727073" y="100940"/>
                  <a:pt x="1717320" y="111404"/>
                </a:cubicBezTo>
                <a:cubicBezTo>
                  <a:pt x="1707464" y="121869"/>
                  <a:pt x="1694662" y="127254"/>
                  <a:pt x="1678915" y="127559"/>
                </a:cubicBezTo>
                <a:cubicBezTo>
                  <a:pt x="1663471" y="127559"/>
                  <a:pt x="1650771" y="122174"/>
                  <a:pt x="1640815" y="111404"/>
                </a:cubicBezTo>
                <a:cubicBezTo>
                  <a:pt x="1630756" y="100533"/>
                  <a:pt x="1625727" y="86462"/>
                  <a:pt x="1625727" y="69190"/>
                </a:cubicBezTo>
                <a:cubicBezTo>
                  <a:pt x="1625727" y="52019"/>
                  <a:pt x="1630756" y="37948"/>
                  <a:pt x="1640815" y="26975"/>
                </a:cubicBezTo>
                <a:cubicBezTo>
                  <a:pt x="1650771" y="16104"/>
                  <a:pt x="1663471" y="10668"/>
                  <a:pt x="1678915" y="10668"/>
                </a:cubicBezTo>
                <a:close/>
                <a:moveTo>
                  <a:pt x="2896819" y="8534"/>
                </a:moveTo>
                <a:lnTo>
                  <a:pt x="2909925" y="8534"/>
                </a:lnTo>
                <a:lnTo>
                  <a:pt x="2909925" y="54864"/>
                </a:lnTo>
                <a:lnTo>
                  <a:pt x="2910383" y="54864"/>
                </a:lnTo>
                <a:cubicBezTo>
                  <a:pt x="2913024" y="51308"/>
                  <a:pt x="2916529" y="48311"/>
                  <a:pt x="2920898" y="45872"/>
                </a:cubicBezTo>
                <a:cubicBezTo>
                  <a:pt x="2925775" y="43231"/>
                  <a:pt x="2930906" y="41910"/>
                  <a:pt x="2936291" y="41910"/>
                </a:cubicBezTo>
                <a:cubicBezTo>
                  <a:pt x="2944723" y="41910"/>
                  <a:pt x="2951632" y="44552"/>
                  <a:pt x="2957017" y="49835"/>
                </a:cubicBezTo>
                <a:cubicBezTo>
                  <a:pt x="2962503" y="55220"/>
                  <a:pt x="2965246" y="62281"/>
                  <a:pt x="2965246" y="71018"/>
                </a:cubicBezTo>
                <a:lnTo>
                  <a:pt x="2965246" y="125120"/>
                </a:lnTo>
                <a:lnTo>
                  <a:pt x="2952140" y="125120"/>
                </a:lnTo>
                <a:lnTo>
                  <a:pt x="2952140" y="74676"/>
                </a:lnTo>
                <a:cubicBezTo>
                  <a:pt x="2952140" y="68275"/>
                  <a:pt x="2950464" y="63144"/>
                  <a:pt x="2947111" y="59284"/>
                </a:cubicBezTo>
                <a:cubicBezTo>
                  <a:pt x="2943961" y="55626"/>
                  <a:pt x="2939847" y="53797"/>
                  <a:pt x="2934767" y="53797"/>
                </a:cubicBezTo>
                <a:cubicBezTo>
                  <a:pt x="2928264" y="53797"/>
                  <a:pt x="2922524" y="56337"/>
                  <a:pt x="2917545" y="61417"/>
                </a:cubicBezTo>
                <a:cubicBezTo>
                  <a:pt x="2912465" y="66599"/>
                  <a:pt x="2909925" y="72796"/>
                  <a:pt x="2909925" y="80010"/>
                </a:cubicBezTo>
                <a:lnTo>
                  <a:pt x="2909925" y="125120"/>
                </a:lnTo>
                <a:lnTo>
                  <a:pt x="2896819" y="125120"/>
                </a:lnTo>
                <a:close/>
                <a:moveTo>
                  <a:pt x="1240384" y="8534"/>
                </a:moveTo>
                <a:lnTo>
                  <a:pt x="1253490" y="8534"/>
                </a:lnTo>
                <a:lnTo>
                  <a:pt x="1253490" y="125120"/>
                </a:lnTo>
                <a:lnTo>
                  <a:pt x="1241145" y="125120"/>
                </a:lnTo>
                <a:lnTo>
                  <a:pt x="1241145" y="113233"/>
                </a:lnTo>
                <a:lnTo>
                  <a:pt x="1240688" y="113233"/>
                </a:lnTo>
                <a:cubicBezTo>
                  <a:pt x="1238351" y="116789"/>
                  <a:pt x="1234745" y="119837"/>
                  <a:pt x="1229868" y="122377"/>
                </a:cubicBezTo>
                <a:cubicBezTo>
                  <a:pt x="1224686" y="125120"/>
                  <a:pt x="1219505" y="126492"/>
                  <a:pt x="1214324" y="126492"/>
                </a:cubicBezTo>
                <a:cubicBezTo>
                  <a:pt x="1203655" y="126492"/>
                  <a:pt x="1194968" y="122936"/>
                  <a:pt x="1188263" y="115824"/>
                </a:cubicBezTo>
                <a:cubicBezTo>
                  <a:pt x="1180846" y="108001"/>
                  <a:pt x="1177137" y="97282"/>
                  <a:pt x="1177137" y="83668"/>
                </a:cubicBezTo>
                <a:cubicBezTo>
                  <a:pt x="1177137" y="70866"/>
                  <a:pt x="1180999" y="60554"/>
                  <a:pt x="1188720" y="52730"/>
                </a:cubicBezTo>
                <a:cubicBezTo>
                  <a:pt x="1195832" y="45517"/>
                  <a:pt x="1204519" y="41910"/>
                  <a:pt x="1214780" y="41910"/>
                </a:cubicBezTo>
                <a:cubicBezTo>
                  <a:pt x="1220470" y="41910"/>
                  <a:pt x="1225804" y="43231"/>
                  <a:pt x="1230782" y="45872"/>
                </a:cubicBezTo>
                <a:cubicBezTo>
                  <a:pt x="1235151" y="48209"/>
                  <a:pt x="1238199" y="50902"/>
                  <a:pt x="1239926" y="53950"/>
                </a:cubicBezTo>
                <a:lnTo>
                  <a:pt x="1240384" y="53950"/>
                </a:lnTo>
                <a:close/>
                <a:moveTo>
                  <a:pt x="1058494" y="8534"/>
                </a:moveTo>
                <a:lnTo>
                  <a:pt x="1071600" y="8534"/>
                </a:lnTo>
                <a:lnTo>
                  <a:pt x="1071600" y="125120"/>
                </a:lnTo>
                <a:lnTo>
                  <a:pt x="1058494" y="125120"/>
                </a:lnTo>
                <a:close/>
                <a:moveTo>
                  <a:pt x="3888334" y="0"/>
                </a:moveTo>
                <a:cubicBezTo>
                  <a:pt x="3903777" y="21031"/>
                  <a:pt x="3911498" y="44399"/>
                  <a:pt x="3911498" y="70104"/>
                </a:cubicBezTo>
                <a:cubicBezTo>
                  <a:pt x="3911295" y="95504"/>
                  <a:pt x="3903573" y="118974"/>
                  <a:pt x="3888334" y="140513"/>
                </a:cubicBezTo>
                <a:lnTo>
                  <a:pt x="3878580" y="134417"/>
                </a:lnTo>
                <a:cubicBezTo>
                  <a:pt x="3885895" y="122733"/>
                  <a:pt x="3891026" y="112522"/>
                  <a:pt x="3893972" y="103784"/>
                </a:cubicBezTo>
                <a:cubicBezTo>
                  <a:pt x="3897224" y="93929"/>
                  <a:pt x="3898849" y="82753"/>
                  <a:pt x="3898849" y="70256"/>
                </a:cubicBezTo>
                <a:cubicBezTo>
                  <a:pt x="3898849" y="46076"/>
                  <a:pt x="3892093" y="24790"/>
                  <a:pt x="3878580" y="6401"/>
                </a:cubicBezTo>
                <a:close/>
                <a:moveTo>
                  <a:pt x="23165" y="0"/>
                </a:moveTo>
                <a:lnTo>
                  <a:pt x="32918" y="6401"/>
                </a:lnTo>
                <a:cubicBezTo>
                  <a:pt x="19406" y="24892"/>
                  <a:pt x="12649" y="46177"/>
                  <a:pt x="12649" y="70256"/>
                </a:cubicBezTo>
                <a:cubicBezTo>
                  <a:pt x="12649" y="82753"/>
                  <a:pt x="14275" y="93929"/>
                  <a:pt x="17526" y="103784"/>
                </a:cubicBezTo>
                <a:cubicBezTo>
                  <a:pt x="20472" y="112522"/>
                  <a:pt x="25603" y="122733"/>
                  <a:pt x="32918" y="134417"/>
                </a:cubicBezTo>
                <a:lnTo>
                  <a:pt x="23165" y="140513"/>
                </a:lnTo>
                <a:cubicBezTo>
                  <a:pt x="7925" y="118974"/>
                  <a:pt x="203" y="95504"/>
                  <a:pt x="0" y="70104"/>
                </a:cubicBezTo>
                <a:cubicBezTo>
                  <a:pt x="0" y="44399"/>
                  <a:pt x="7722" y="21031"/>
                  <a:pt x="23165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6FDE12AD-67A0-A55A-4150-D5F0E414A71E}"/>
              </a:ext>
            </a:extLst>
          </p:cNvPr>
          <p:cNvSpPr txBox="1"/>
          <p:nvPr/>
        </p:nvSpPr>
        <p:spPr>
          <a:xfrm>
            <a:off x="2599334" y="6149669"/>
            <a:ext cx="2161517" cy="181710"/>
          </a:xfrm>
          <a:custGeom>
            <a:avLst/>
            <a:gdLst/>
            <a:ahLst/>
            <a:cxnLst/>
            <a:rect l="l" t="t" r="r" b="b"/>
            <a:pathLst>
              <a:path w="2730170" h="229514">
                <a:moveTo>
                  <a:pt x="2065478" y="121387"/>
                </a:moveTo>
                <a:cubicBezTo>
                  <a:pt x="2058924" y="121387"/>
                  <a:pt x="2053667" y="122911"/>
                  <a:pt x="2049704" y="125959"/>
                </a:cubicBezTo>
                <a:cubicBezTo>
                  <a:pt x="2045589" y="129007"/>
                  <a:pt x="2043532" y="133274"/>
                  <a:pt x="2043532" y="138760"/>
                </a:cubicBezTo>
                <a:cubicBezTo>
                  <a:pt x="2043532" y="143942"/>
                  <a:pt x="2045285" y="147980"/>
                  <a:pt x="2048790" y="150876"/>
                </a:cubicBezTo>
                <a:cubicBezTo>
                  <a:pt x="2052143" y="153772"/>
                  <a:pt x="2056943" y="155219"/>
                  <a:pt x="2063192" y="155219"/>
                </a:cubicBezTo>
                <a:cubicBezTo>
                  <a:pt x="2070659" y="155219"/>
                  <a:pt x="2077060" y="153086"/>
                  <a:pt x="2082394" y="148819"/>
                </a:cubicBezTo>
                <a:cubicBezTo>
                  <a:pt x="2087880" y="144399"/>
                  <a:pt x="2090623" y="139065"/>
                  <a:pt x="2090623" y="132817"/>
                </a:cubicBezTo>
                <a:lnTo>
                  <a:pt x="2090623" y="126187"/>
                </a:lnTo>
                <a:cubicBezTo>
                  <a:pt x="2083918" y="122987"/>
                  <a:pt x="2075536" y="121387"/>
                  <a:pt x="2065478" y="121387"/>
                </a:cubicBezTo>
                <a:close/>
                <a:moveTo>
                  <a:pt x="1655903" y="121387"/>
                </a:moveTo>
                <a:cubicBezTo>
                  <a:pt x="1649349" y="121387"/>
                  <a:pt x="1644092" y="122911"/>
                  <a:pt x="1640129" y="125959"/>
                </a:cubicBezTo>
                <a:cubicBezTo>
                  <a:pt x="1636014" y="129007"/>
                  <a:pt x="1633957" y="133274"/>
                  <a:pt x="1633957" y="138760"/>
                </a:cubicBezTo>
                <a:cubicBezTo>
                  <a:pt x="1633957" y="143942"/>
                  <a:pt x="1635710" y="147980"/>
                  <a:pt x="1639215" y="150876"/>
                </a:cubicBezTo>
                <a:cubicBezTo>
                  <a:pt x="1642568" y="153772"/>
                  <a:pt x="1647368" y="155219"/>
                  <a:pt x="1653616" y="155219"/>
                </a:cubicBezTo>
                <a:cubicBezTo>
                  <a:pt x="1661084" y="155219"/>
                  <a:pt x="1667485" y="153086"/>
                  <a:pt x="1672819" y="148819"/>
                </a:cubicBezTo>
                <a:cubicBezTo>
                  <a:pt x="1678305" y="144399"/>
                  <a:pt x="1681049" y="139065"/>
                  <a:pt x="1681049" y="132817"/>
                </a:cubicBezTo>
                <a:lnTo>
                  <a:pt x="1681049" y="126187"/>
                </a:lnTo>
                <a:cubicBezTo>
                  <a:pt x="1674343" y="122987"/>
                  <a:pt x="1665961" y="121387"/>
                  <a:pt x="1655903" y="121387"/>
                </a:cubicBezTo>
                <a:close/>
                <a:moveTo>
                  <a:pt x="1436828" y="121387"/>
                </a:moveTo>
                <a:cubicBezTo>
                  <a:pt x="1430274" y="121387"/>
                  <a:pt x="1425017" y="122911"/>
                  <a:pt x="1421054" y="125959"/>
                </a:cubicBezTo>
                <a:cubicBezTo>
                  <a:pt x="1416939" y="129007"/>
                  <a:pt x="1414882" y="133274"/>
                  <a:pt x="1414882" y="138760"/>
                </a:cubicBezTo>
                <a:cubicBezTo>
                  <a:pt x="1414882" y="143942"/>
                  <a:pt x="1416635" y="147980"/>
                  <a:pt x="1420140" y="150876"/>
                </a:cubicBezTo>
                <a:cubicBezTo>
                  <a:pt x="1423493" y="153772"/>
                  <a:pt x="1428293" y="155219"/>
                  <a:pt x="1434542" y="155219"/>
                </a:cubicBezTo>
                <a:cubicBezTo>
                  <a:pt x="1442009" y="155219"/>
                  <a:pt x="1448410" y="153086"/>
                  <a:pt x="1453744" y="148819"/>
                </a:cubicBezTo>
                <a:cubicBezTo>
                  <a:pt x="1459230" y="144399"/>
                  <a:pt x="1461974" y="139065"/>
                  <a:pt x="1461974" y="132817"/>
                </a:cubicBezTo>
                <a:lnTo>
                  <a:pt x="1461974" y="126187"/>
                </a:lnTo>
                <a:cubicBezTo>
                  <a:pt x="1455268" y="122987"/>
                  <a:pt x="1446886" y="121387"/>
                  <a:pt x="1436828" y="121387"/>
                </a:cubicBezTo>
                <a:close/>
                <a:moveTo>
                  <a:pt x="712928" y="121387"/>
                </a:moveTo>
                <a:cubicBezTo>
                  <a:pt x="706374" y="121387"/>
                  <a:pt x="701116" y="122911"/>
                  <a:pt x="697154" y="125959"/>
                </a:cubicBezTo>
                <a:cubicBezTo>
                  <a:pt x="693039" y="129007"/>
                  <a:pt x="690982" y="133274"/>
                  <a:pt x="690982" y="138760"/>
                </a:cubicBezTo>
                <a:cubicBezTo>
                  <a:pt x="690982" y="143942"/>
                  <a:pt x="692735" y="147980"/>
                  <a:pt x="696240" y="150876"/>
                </a:cubicBezTo>
                <a:cubicBezTo>
                  <a:pt x="699593" y="153772"/>
                  <a:pt x="704393" y="155219"/>
                  <a:pt x="710642" y="155219"/>
                </a:cubicBezTo>
                <a:cubicBezTo>
                  <a:pt x="718109" y="155219"/>
                  <a:pt x="724510" y="153086"/>
                  <a:pt x="729844" y="148819"/>
                </a:cubicBezTo>
                <a:cubicBezTo>
                  <a:pt x="735330" y="144399"/>
                  <a:pt x="738074" y="139065"/>
                  <a:pt x="738074" y="132817"/>
                </a:cubicBezTo>
                <a:lnTo>
                  <a:pt x="738074" y="126187"/>
                </a:lnTo>
                <a:cubicBezTo>
                  <a:pt x="731368" y="122987"/>
                  <a:pt x="722986" y="121387"/>
                  <a:pt x="712928" y="121387"/>
                </a:cubicBezTo>
                <a:close/>
                <a:moveTo>
                  <a:pt x="2368296" y="79553"/>
                </a:moveTo>
                <a:cubicBezTo>
                  <a:pt x="2359000" y="79553"/>
                  <a:pt x="2351761" y="82982"/>
                  <a:pt x="2346579" y="89840"/>
                </a:cubicBezTo>
                <a:cubicBezTo>
                  <a:pt x="2341703" y="96241"/>
                  <a:pt x="2339264" y="104851"/>
                  <a:pt x="2339264" y="115672"/>
                </a:cubicBezTo>
                <a:cubicBezTo>
                  <a:pt x="2339264" y="126340"/>
                  <a:pt x="2341703" y="134950"/>
                  <a:pt x="2346579" y="141503"/>
                </a:cubicBezTo>
                <a:cubicBezTo>
                  <a:pt x="2351761" y="148361"/>
                  <a:pt x="2359000" y="151790"/>
                  <a:pt x="2368296" y="151790"/>
                </a:cubicBezTo>
                <a:cubicBezTo>
                  <a:pt x="2377593" y="151790"/>
                  <a:pt x="2384831" y="148361"/>
                  <a:pt x="2390013" y="141503"/>
                </a:cubicBezTo>
                <a:cubicBezTo>
                  <a:pt x="2394890" y="135103"/>
                  <a:pt x="2397329" y="126492"/>
                  <a:pt x="2397329" y="115672"/>
                </a:cubicBezTo>
                <a:cubicBezTo>
                  <a:pt x="2397329" y="104851"/>
                  <a:pt x="2394890" y="96241"/>
                  <a:pt x="2390013" y="89840"/>
                </a:cubicBezTo>
                <a:cubicBezTo>
                  <a:pt x="2384831" y="82982"/>
                  <a:pt x="2377593" y="79553"/>
                  <a:pt x="2368296" y="79553"/>
                </a:cubicBezTo>
                <a:close/>
                <a:moveTo>
                  <a:pt x="1073125" y="79553"/>
                </a:moveTo>
                <a:cubicBezTo>
                  <a:pt x="1064590" y="79553"/>
                  <a:pt x="1057656" y="82677"/>
                  <a:pt x="1052322" y="88925"/>
                </a:cubicBezTo>
                <a:cubicBezTo>
                  <a:pt x="1046684" y="95479"/>
                  <a:pt x="1043864" y="104165"/>
                  <a:pt x="1043864" y="114986"/>
                </a:cubicBezTo>
                <a:cubicBezTo>
                  <a:pt x="1043864" y="126263"/>
                  <a:pt x="1046607" y="135255"/>
                  <a:pt x="1052094" y="141961"/>
                </a:cubicBezTo>
                <a:cubicBezTo>
                  <a:pt x="1057428" y="148514"/>
                  <a:pt x="1064362" y="151790"/>
                  <a:pt x="1072896" y="151790"/>
                </a:cubicBezTo>
                <a:cubicBezTo>
                  <a:pt x="1081888" y="151790"/>
                  <a:pt x="1089127" y="148514"/>
                  <a:pt x="1094613" y="141961"/>
                </a:cubicBezTo>
                <a:cubicBezTo>
                  <a:pt x="1100100" y="135407"/>
                  <a:pt x="1102843" y="126797"/>
                  <a:pt x="1102843" y="116129"/>
                </a:cubicBezTo>
                <a:cubicBezTo>
                  <a:pt x="1102843" y="104546"/>
                  <a:pt x="1099947" y="95479"/>
                  <a:pt x="1094156" y="88925"/>
                </a:cubicBezTo>
                <a:cubicBezTo>
                  <a:pt x="1088670" y="82677"/>
                  <a:pt x="1081659" y="79553"/>
                  <a:pt x="1073125" y="79553"/>
                </a:cubicBezTo>
                <a:close/>
                <a:moveTo>
                  <a:pt x="482346" y="79553"/>
                </a:moveTo>
                <a:cubicBezTo>
                  <a:pt x="473507" y="79553"/>
                  <a:pt x="466421" y="82906"/>
                  <a:pt x="461087" y="89611"/>
                </a:cubicBezTo>
                <a:cubicBezTo>
                  <a:pt x="455905" y="96164"/>
                  <a:pt x="453314" y="104546"/>
                  <a:pt x="453314" y="114757"/>
                </a:cubicBezTo>
                <a:cubicBezTo>
                  <a:pt x="453314" y="125425"/>
                  <a:pt x="455905" y="134112"/>
                  <a:pt x="461087" y="140818"/>
                </a:cubicBezTo>
                <a:cubicBezTo>
                  <a:pt x="466421" y="147676"/>
                  <a:pt x="473355" y="151105"/>
                  <a:pt x="481889" y="151105"/>
                </a:cubicBezTo>
                <a:cubicBezTo>
                  <a:pt x="490881" y="151105"/>
                  <a:pt x="498120" y="147752"/>
                  <a:pt x="503606" y="141046"/>
                </a:cubicBezTo>
                <a:cubicBezTo>
                  <a:pt x="508940" y="134493"/>
                  <a:pt x="511607" y="126111"/>
                  <a:pt x="511607" y="115900"/>
                </a:cubicBezTo>
                <a:cubicBezTo>
                  <a:pt x="511607" y="104927"/>
                  <a:pt x="508788" y="96088"/>
                  <a:pt x="503149" y="89383"/>
                </a:cubicBezTo>
                <a:cubicBezTo>
                  <a:pt x="497663" y="82829"/>
                  <a:pt x="490728" y="79553"/>
                  <a:pt x="482346" y="79553"/>
                </a:cubicBezTo>
                <a:close/>
                <a:moveTo>
                  <a:pt x="940004" y="77267"/>
                </a:moveTo>
                <a:cubicBezTo>
                  <a:pt x="932231" y="77267"/>
                  <a:pt x="925678" y="79781"/>
                  <a:pt x="920344" y="84811"/>
                </a:cubicBezTo>
                <a:cubicBezTo>
                  <a:pt x="915315" y="89687"/>
                  <a:pt x="912114" y="96012"/>
                  <a:pt x="910743" y="103784"/>
                </a:cubicBezTo>
                <a:lnTo>
                  <a:pt x="966293" y="103784"/>
                </a:lnTo>
                <a:cubicBezTo>
                  <a:pt x="965988" y="96164"/>
                  <a:pt x="963321" y="89840"/>
                  <a:pt x="958292" y="84811"/>
                </a:cubicBezTo>
                <a:cubicBezTo>
                  <a:pt x="953262" y="79781"/>
                  <a:pt x="947167" y="77267"/>
                  <a:pt x="940004" y="77267"/>
                </a:cubicBezTo>
                <a:close/>
                <a:moveTo>
                  <a:pt x="349453" y="77267"/>
                </a:moveTo>
                <a:cubicBezTo>
                  <a:pt x="341681" y="77267"/>
                  <a:pt x="335128" y="79781"/>
                  <a:pt x="329794" y="84811"/>
                </a:cubicBezTo>
                <a:cubicBezTo>
                  <a:pt x="324765" y="89687"/>
                  <a:pt x="321564" y="96012"/>
                  <a:pt x="320193" y="103784"/>
                </a:cubicBezTo>
                <a:lnTo>
                  <a:pt x="375743" y="103784"/>
                </a:lnTo>
                <a:cubicBezTo>
                  <a:pt x="375438" y="96164"/>
                  <a:pt x="372771" y="89840"/>
                  <a:pt x="367741" y="84811"/>
                </a:cubicBezTo>
                <a:cubicBezTo>
                  <a:pt x="362712" y="79781"/>
                  <a:pt x="356616" y="77267"/>
                  <a:pt x="349453" y="77267"/>
                </a:cubicBezTo>
                <a:close/>
                <a:moveTo>
                  <a:pt x="2608783" y="52349"/>
                </a:moveTo>
                <a:cubicBezTo>
                  <a:pt x="2617318" y="52349"/>
                  <a:pt x="2624633" y="54635"/>
                  <a:pt x="2630729" y="59207"/>
                </a:cubicBezTo>
                <a:cubicBezTo>
                  <a:pt x="2635911" y="63017"/>
                  <a:pt x="2639797" y="68275"/>
                  <a:pt x="2642388" y="74981"/>
                </a:cubicBezTo>
                <a:lnTo>
                  <a:pt x="2643073" y="74981"/>
                </a:lnTo>
                <a:cubicBezTo>
                  <a:pt x="2647493" y="68580"/>
                  <a:pt x="2653208" y="63322"/>
                  <a:pt x="2660219" y="59207"/>
                </a:cubicBezTo>
                <a:cubicBezTo>
                  <a:pt x="2668143" y="54635"/>
                  <a:pt x="2676525" y="52349"/>
                  <a:pt x="2685365" y="52349"/>
                </a:cubicBezTo>
                <a:cubicBezTo>
                  <a:pt x="2698319" y="52349"/>
                  <a:pt x="2708910" y="56617"/>
                  <a:pt x="2717140" y="65151"/>
                </a:cubicBezTo>
                <a:cubicBezTo>
                  <a:pt x="2725827" y="74143"/>
                  <a:pt x="2730170" y="85877"/>
                  <a:pt x="2730170" y="100355"/>
                </a:cubicBezTo>
                <a:lnTo>
                  <a:pt x="2730170" y="177165"/>
                </a:lnTo>
                <a:lnTo>
                  <a:pt x="2698852" y="177165"/>
                </a:lnTo>
                <a:lnTo>
                  <a:pt x="2698852" y="106528"/>
                </a:lnTo>
                <a:cubicBezTo>
                  <a:pt x="2698852" y="97688"/>
                  <a:pt x="2697024" y="90907"/>
                  <a:pt x="2693365" y="86182"/>
                </a:cubicBezTo>
                <a:cubicBezTo>
                  <a:pt x="2690012" y="81763"/>
                  <a:pt x="2685288" y="79553"/>
                  <a:pt x="2679192" y="79553"/>
                </a:cubicBezTo>
                <a:cubicBezTo>
                  <a:pt x="2670963" y="79553"/>
                  <a:pt x="2664333" y="82906"/>
                  <a:pt x="2659305" y="89611"/>
                </a:cubicBezTo>
                <a:cubicBezTo>
                  <a:pt x="2654580" y="95860"/>
                  <a:pt x="2652217" y="103708"/>
                  <a:pt x="2652217" y="113157"/>
                </a:cubicBezTo>
                <a:lnTo>
                  <a:pt x="2652217" y="177165"/>
                </a:lnTo>
                <a:lnTo>
                  <a:pt x="2621128" y="177165"/>
                </a:lnTo>
                <a:lnTo>
                  <a:pt x="2621128" y="106528"/>
                </a:lnTo>
                <a:cubicBezTo>
                  <a:pt x="2621128" y="88544"/>
                  <a:pt x="2614575" y="79553"/>
                  <a:pt x="2601468" y="79553"/>
                </a:cubicBezTo>
                <a:cubicBezTo>
                  <a:pt x="2594001" y="79553"/>
                  <a:pt x="2587676" y="82601"/>
                  <a:pt x="2582495" y="88697"/>
                </a:cubicBezTo>
                <a:cubicBezTo>
                  <a:pt x="2577161" y="95098"/>
                  <a:pt x="2574493" y="103099"/>
                  <a:pt x="2574493" y="112700"/>
                </a:cubicBezTo>
                <a:lnTo>
                  <a:pt x="2574493" y="177165"/>
                </a:lnTo>
                <a:lnTo>
                  <a:pt x="2543176" y="177165"/>
                </a:lnTo>
                <a:lnTo>
                  <a:pt x="2543176" y="54635"/>
                </a:lnTo>
                <a:lnTo>
                  <a:pt x="2572207" y="54635"/>
                </a:lnTo>
                <a:lnTo>
                  <a:pt x="2572207" y="71552"/>
                </a:lnTo>
                <a:lnTo>
                  <a:pt x="2572893" y="71552"/>
                </a:lnTo>
                <a:cubicBezTo>
                  <a:pt x="2582647" y="58750"/>
                  <a:pt x="2594610" y="52349"/>
                  <a:pt x="2608783" y="52349"/>
                </a:cubicBezTo>
                <a:close/>
                <a:moveTo>
                  <a:pt x="2511019" y="52349"/>
                </a:moveTo>
                <a:cubicBezTo>
                  <a:pt x="2516353" y="52349"/>
                  <a:pt x="2521306" y="53264"/>
                  <a:pt x="2525878" y="55093"/>
                </a:cubicBezTo>
                <a:lnTo>
                  <a:pt x="2521077" y="82296"/>
                </a:lnTo>
                <a:cubicBezTo>
                  <a:pt x="2517419" y="80467"/>
                  <a:pt x="2513000" y="79553"/>
                  <a:pt x="2507819" y="79553"/>
                </a:cubicBezTo>
                <a:cubicBezTo>
                  <a:pt x="2499284" y="79553"/>
                  <a:pt x="2492350" y="82982"/>
                  <a:pt x="2487016" y="89840"/>
                </a:cubicBezTo>
                <a:cubicBezTo>
                  <a:pt x="2481834" y="96545"/>
                  <a:pt x="2479244" y="105308"/>
                  <a:pt x="2479244" y="116129"/>
                </a:cubicBezTo>
                <a:lnTo>
                  <a:pt x="2479244" y="177165"/>
                </a:lnTo>
                <a:lnTo>
                  <a:pt x="2447925" y="177165"/>
                </a:lnTo>
                <a:lnTo>
                  <a:pt x="2447925" y="54635"/>
                </a:lnTo>
                <a:lnTo>
                  <a:pt x="2476729" y="54635"/>
                </a:lnTo>
                <a:lnTo>
                  <a:pt x="2476729" y="73381"/>
                </a:lnTo>
                <a:lnTo>
                  <a:pt x="2477643" y="73381"/>
                </a:lnTo>
                <a:cubicBezTo>
                  <a:pt x="2486330" y="59360"/>
                  <a:pt x="2497456" y="52349"/>
                  <a:pt x="2511019" y="52349"/>
                </a:cubicBezTo>
                <a:close/>
                <a:moveTo>
                  <a:pt x="2368296" y="52349"/>
                </a:moveTo>
                <a:cubicBezTo>
                  <a:pt x="2386432" y="52349"/>
                  <a:pt x="2401215" y="58293"/>
                  <a:pt x="2412644" y="70180"/>
                </a:cubicBezTo>
                <a:cubicBezTo>
                  <a:pt x="2423922" y="81915"/>
                  <a:pt x="2429561" y="97079"/>
                  <a:pt x="2429561" y="115672"/>
                </a:cubicBezTo>
                <a:cubicBezTo>
                  <a:pt x="2429561" y="134417"/>
                  <a:pt x="2423999" y="149657"/>
                  <a:pt x="2412873" y="161392"/>
                </a:cubicBezTo>
                <a:cubicBezTo>
                  <a:pt x="2401596" y="173279"/>
                  <a:pt x="2386737" y="179222"/>
                  <a:pt x="2368296" y="179222"/>
                </a:cubicBezTo>
                <a:cubicBezTo>
                  <a:pt x="2349856" y="179222"/>
                  <a:pt x="2334997" y="173355"/>
                  <a:pt x="2323719" y="161620"/>
                </a:cubicBezTo>
                <a:cubicBezTo>
                  <a:pt x="2312442" y="149885"/>
                  <a:pt x="2306803" y="134569"/>
                  <a:pt x="2306803" y="115672"/>
                </a:cubicBezTo>
                <a:cubicBezTo>
                  <a:pt x="2306803" y="97079"/>
                  <a:pt x="2312442" y="81915"/>
                  <a:pt x="2323719" y="70180"/>
                </a:cubicBezTo>
                <a:cubicBezTo>
                  <a:pt x="2335149" y="58293"/>
                  <a:pt x="2350008" y="52349"/>
                  <a:pt x="2368296" y="52349"/>
                </a:cubicBezTo>
                <a:close/>
                <a:moveTo>
                  <a:pt x="2070735" y="52349"/>
                </a:moveTo>
                <a:cubicBezTo>
                  <a:pt x="2085366" y="52349"/>
                  <a:pt x="2097405" y="56388"/>
                  <a:pt x="2106854" y="64465"/>
                </a:cubicBezTo>
                <a:cubicBezTo>
                  <a:pt x="2116608" y="72847"/>
                  <a:pt x="2121485" y="84125"/>
                  <a:pt x="2121485" y="98298"/>
                </a:cubicBezTo>
                <a:lnTo>
                  <a:pt x="2121485" y="177165"/>
                </a:lnTo>
                <a:lnTo>
                  <a:pt x="2092681" y="177165"/>
                </a:lnTo>
                <a:lnTo>
                  <a:pt x="2092681" y="160477"/>
                </a:lnTo>
                <a:lnTo>
                  <a:pt x="2091767" y="160477"/>
                </a:lnTo>
                <a:cubicBezTo>
                  <a:pt x="2088871" y="165659"/>
                  <a:pt x="2084146" y="170002"/>
                  <a:pt x="2077593" y="173507"/>
                </a:cubicBezTo>
                <a:cubicBezTo>
                  <a:pt x="2070430" y="177317"/>
                  <a:pt x="2062506" y="179222"/>
                  <a:pt x="2053819" y="179222"/>
                </a:cubicBezTo>
                <a:cubicBezTo>
                  <a:pt x="2041780" y="179222"/>
                  <a:pt x="2031873" y="175870"/>
                  <a:pt x="2024101" y="169164"/>
                </a:cubicBezTo>
                <a:cubicBezTo>
                  <a:pt x="2016024" y="162154"/>
                  <a:pt x="2011985" y="153238"/>
                  <a:pt x="2011985" y="142418"/>
                </a:cubicBezTo>
                <a:cubicBezTo>
                  <a:pt x="2011985" y="129616"/>
                  <a:pt x="2016862" y="119558"/>
                  <a:pt x="2026615" y="112243"/>
                </a:cubicBezTo>
                <a:cubicBezTo>
                  <a:pt x="2035912" y="105232"/>
                  <a:pt x="2048028" y="101727"/>
                  <a:pt x="2062963" y="101727"/>
                </a:cubicBezTo>
                <a:cubicBezTo>
                  <a:pt x="2072869" y="101727"/>
                  <a:pt x="2082089" y="103556"/>
                  <a:pt x="2090623" y="107213"/>
                </a:cubicBezTo>
                <a:lnTo>
                  <a:pt x="2090623" y="98984"/>
                </a:lnTo>
                <a:cubicBezTo>
                  <a:pt x="2090623" y="92126"/>
                  <a:pt x="2088490" y="86716"/>
                  <a:pt x="2084222" y="82753"/>
                </a:cubicBezTo>
                <a:cubicBezTo>
                  <a:pt x="2080108" y="78943"/>
                  <a:pt x="2074926" y="77038"/>
                  <a:pt x="2068678" y="77038"/>
                </a:cubicBezTo>
                <a:cubicBezTo>
                  <a:pt x="2056181" y="77038"/>
                  <a:pt x="2044980" y="81305"/>
                  <a:pt x="2035074" y="89840"/>
                </a:cubicBezTo>
                <a:lnTo>
                  <a:pt x="2019986" y="72238"/>
                </a:lnTo>
                <a:cubicBezTo>
                  <a:pt x="2025625" y="66599"/>
                  <a:pt x="2032559" y="62027"/>
                  <a:pt x="2040789" y="58522"/>
                </a:cubicBezTo>
                <a:cubicBezTo>
                  <a:pt x="2050390" y="54407"/>
                  <a:pt x="2060372" y="52349"/>
                  <a:pt x="2070735" y="52349"/>
                </a:cubicBezTo>
                <a:close/>
                <a:moveTo>
                  <a:pt x="1661160" y="52349"/>
                </a:moveTo>
                <a:cubicBezTo>
                  <a:pt x="1675791" y="52349"/>
                  <a:pt x="1687831" y="56388"/>
                  <a:pt x="1697279" y="64465"/>
                </a:cubicBezTo>
                <a:cubicBezTo>
                  <a:pt x="1707033" y="72847"/>
                  <a:pt x="1711910" y="84125"/>
                  <a:pt x="1711910" y="98298"/>
                </a:cubicBezTo>
                <a:lnTo>
                  <a:pt x="1711910" y="177165"/>
                </a:lnTo>
                <a:lnTo>
                  <a:pt x="1683106" y="177165"/>
                </a:lnTo>
                <a:lnTo>
                  <a:pt x="1683106" y="160477"/>
                </a:lnTo>
                <a:lnTo>
                  <a:pt x="1682192" y="160477"/>
                </a:lnTo>
                <a:cubicBezTo>
                  <a:pt x="1679296" y="165659"/>
                  <a:pt x="1674572" y="170002"/>
                  <a:pt x="1668018" y="173507"/>
                </a:cubicBezTo>
                <a:cubicBezTo>
                  <a:pt x="1660856" y="177317"/>
                  <a:pt x="1652931" y="179222"/>
                  <a:pt x="1644244" y="179222"/>
                </a:cubicBezTo>
                <a:cubicBezTo>
                  <a:pt x="1632204" y="179222"/>
                  <a:pt x="1622298" y="175870"/>
                  <a:pt x="1614526" y="169164"/>
                </a:cubicBezTo>
                <a:cubicBezTo>
                  <a:pt x="1606449" y="162154"/>
                  <a:pt x="1602410" y="153238"/>
                  <a:pt x="1602410" y="142418"/>
                </a:cubicBezTo>
                <a:cubicBezTo>
                  <a:pt x="1602410" y="129616"/>
                  <a:pt x="1607287" y="119558"/>
                  <a:pt x="1617041" y="112243"/>
                </a:cubicBezTo>
                <a:cubicBezTo>
                  <a:pt x="1626337" y="105232"/>
                  <a:pt x="1638453" y="101727"/>
                  <a:pt x="1653388" y="101727"/>
                </a:cubicBezTo>
                <a:cubicBezTo>
                  <a:pt x="1663294" y="101727"/>
                  <a:pt x="1672514" y="103556"/>
                  <a:pt x="1681049" y="107213"/>
                </a:cubicBezTo>
                <a:lnTo>
                  <a:pt x="1681049" y="98984"/>
                </a:lnTo>
                <a:cubicBezTo>
                  <a:pt x="1681049" y="92126"/>
                  <a:pt x="1678915" y="86716"/>
                  <a:pt x="1674648" y="82753"/>
                </a:cubicBezTo>
                <a:cubicBezTo>
                  <a:pt x="1670533" y="78943"/>
                  <a:pt x="1665351" y="77038"/>
                  <a:pt x="1659103" y="77038"/>
                </a:cubicBezTo>
                <a:cubicBezTo>
                  <a:pt x="1646606" y="77038"/>
                  <a:pt x="1635405" y="81305"/>
                  <a:pt x="1625499" y="89840"/>
                </a:cubicBezTo>
                <a:lnTo>
                  <a:pt x="1610411" y="72238"/>
                </a:lnTo>
                <a:cubicBezTo>
                  <a:pt x="1616050" y="66599"/>
                  <a:pt x="1622984" y="62027"/>
                  <a:pt x="1631214" y="58522"/>
                </a:cubicBezTo>
                <a:cubicBezTo>
                  <a:pt x="1640815" y="54407"/>
                  <a:pt x="1650797" y="52349"/>
                  <a:pt x="1661160" y="52349"/>
                </a:cubicBezTo>
                <a:close/>
                <a:moveTo>
                  <a:pt x="1442085" y="52349"/>
                </a:moveTo>
                <a:cubicBezTo>
                  <a:pt x="1456716" y="52349"/>
                  <a:pt x="1468755" y="56388"/>
                  <a:pt x="1478204" y="64465"/>
                </a:cubicBezTo>
                <a:cubicBezTo>
                  <a:pt x="1487958" y="72847"/>
                  <a:pt x="1492835" y="84125"/>
                  <a:pt x="1492835" y="98298"/>
                </a:cubicBezTo>
                <a:lnTo>
                  <a:pt x="1492835" y="177165"/>
                </a:lnTo>
                <a:lnTo>
                  <a:pt x="1464031" y="177165"/>
                </a:lnTo>
                <a:lnTo>
                  <a:pt x="1464031" y="160477"/>
                </a:lnTo>
                <a:lnTo>
                  <a:pt x="1463116" y="160477"/>
                </a:lnTo>
                <a:cubicBezTo>
                  <a:pt x="1460221" y="165659"/>
                  <a:pt x="1455497" y="170002"/>
                  <a:pt x="1448943" y="173507"/>
                </a:cubicBezTo>
                <a:cubicBezTo>
                  <a:pt x="1441781" y="177317"/>
                  <a:pt x="1433856" y="179222"/>
                  <a:pt x="1425169" y="179222"/>
                </a:cubicBezTo>
                <a:cubicBezTo>
                  <a:pt x="1413129" y="179222"/>
                  <a:pt x="1403223" y="175870"/>
                  <a:pt x="1395451" y="169164"/>
                </a:cubicBezTo>
                <a:cubicBezTo>
                  <a:pt x="1387374" y="162154"/>
                  <a:pt x="1383335" y="153238"/>
                  <a:pt x="1383335" y="142418"/>
                </a:cubicBezTo>
                <a:cubicBezTo>
                  <a:pt x="1383335" y="129616"/>
                  <a:pt x="1388212" y="119558"/>
                  <a:pt x="1397965" y="112243"/>
                </a:cubicBezTo>
                <a:cubicBezTo>
                  <a:pt x="1407262" y="105232"/>
                  <a:pt x="1419378" y="101727"/>
                  <a:pt x="1434313" y="101727"/>
                </a:cubicBezTo>
                <a:cubicBezTo>
                  <a:pt x="1444219" y="101727"/>
                  <a:pt x="1453439" y="103556"/>
                  <a:pt x="1461974" y="107213"/>
                </a:cubicBezTo>
                <a:lnTo>
                  <a:pt x="1461974" y="98984"/>
                </a:lnTo>
                <a:cubicBezTo>
                  <a:pt x="1461974" y="92126"/>
                  <a:pt x="1459840" y="86716"/>
                  <a:pt x="1455573" y="82753"/>
                </a:cubicBezTo>
                <a:cubicBezTo>
                  <a:pt x="1451458" y="78943"/>
                  <a:pt x="1446276" y="77038"/>
                  <a:pt x="1440028" y="77038"/>
                </a:cubicBezTo>
                <a:cubicBezTo>
                  <a:pt x="1427531" y="77038"/>
                  <a:pt x="1416330" y="81305"/>
                  <a:pt x="1406424" y="89840"/>
                </a:cubicBezTo>
                <a:lnTo>
                  <a:pt x="1391336" y="72238"/>
                </a:lnTo>
                <a:cubicBezTo>
                  <a:pt x="1396975" y="66599"/>
                  <a:pt x="1403909" y="62027"/>
                  <a:pt x="1412139" y="58522"/>
                </a:cubicBezTo>
                <a:cubicBezTo>
                  <a:pt x="1421740" y="54407"/>
                  <a:pt x="1431722" y="52349"/>
                  <a:pt x="1442085" y="52349"/>
                </a:cubicBezTo>
                <a:close/>
                <a:moveTo>
                  <a:pt x="939775" y="52349"/>
                </a:moveTo>
                <a:cubicBezTo>
                  <a:pt x="956691" y="52349"/>
                  <a:pt x="970560" y="58217"/>
                  <a:pt x="981380" y="69952"/>
                </a:cubicBezTo>
                <a:cubicBezTo>
                  <a:pt x="992200" y="81686"/>
                  <a:pt x="997611" y="96698"/>
                  <a:pt x="997611" y="114986"/>
                </a:cubicBezTo>
                <a:cubicBezTo>
                  <a:pt x="997611" y="118796"/>
                  <a:pt x="997382" y="122377"/>
                  <a:pt x="996925" y="125730"/>
                </a:cubicBezTo>
                <a:lnTo>
                  <a:pt x="910743" y="125730"/>
                </a:lnTo>
                <a:cubicBezTo>
                  <a:pt x="912114" y="134112"/>
                  <a:pt x="915315" y="140665"/>
                  <a:pt x="920344" y="145390"/>
                </a:cubicBezTo>
                <a:cubicBezTo>
                  <a:pt x="925983" y="150571"/>
                  <a:pt x="933298" y="153162"/>
                  <a:pt x="942290" y="153162"/>
                </a:cubicBezTo>
                <a:cubicBezTo>
                  <a:pt x="956310" y="152705"/>
                  <a:pt x="967207" y="148057"/>
                  <a:pt x="974979" y="139217"/>
                </a:cubicBezTo>
                <a:lnTo>
                  <a:pt x="992353" y="157048"/>
                </a:lnTo>
                <a:cubicBezTo>
                  <a:pt x="980923" y="170917"/>
                  <a:pt x="963702" y="178308"/>
                  <a:pt x="940689" y="179222"/>
                </a:cubicBezTo>
                <a:cubicBezTo>
                  <a:pt x="922706" y="179222"/>
                  <a:pt x="908000" y="173431"/>
                  <a:pt x="896570" y="161849"/>
                </a:cubicBezTo>
                <a:cubicBezTo>
                  <a:pt x="884987" y="150114"/>
                  <a:pt x="879196" y="134645"/>
                  <a:pt x="879196" y="115443"/>
                </a:cubicBezTo>
                <a:cubicBezTo>
                  <a:pt x="879196" y="97155"/>
                  <a:pt x="884911" y="82067"/>
                  <a:pt x="896341" y="70180"/>
                </a:cubicBezTo>
                <a:cubicBezTo>
                  <a:pt x="907771" y="58293"/>
                  <a:pt x="922249" y="52349"/>
                  <a:pt x="939775" y="52349"/>
                </a:cubicBezTo>
                <a:close/>
                <a:moveTo>
                  <a:pt x="718185" y="52349"/>
                </a:moveTo>
                <a:cubicBezTo>
                  <a:pt x="732816" y="52349"/>
                  <a:pt x="744855" y="56388"/>
                  <a:pt x="754304" y="64465"/>
                </a:cubicBezTo>
                <a:cubicBezTo>
                  <a:pt x="764058" y="72847"/>
                  <a:pt x="768935" y="84125"/>
                  <a:pt x="768935" y="98298"/>
                </a:cubicBezTo>
                <a:lnTo>
                  <a:pt x="768935" y="177165"/>
                </a:lnTo>
                <a:lnTo>
                  <a:pt x="740131" y="177165"/>
                </a:lnTo>
                <a:lnTo>
                  <a:pt x="740131" y="160477"/>
                </a:lnTo>
                <a:lnTo>
                  <a:pt x="739217" y="160477"/>
                </a:lnTo>
                <a:cubicBezTo>
                  <a:pt x="736321" y="165659"/>
                  <a:pt x="731596" y="170002"/>
                  <a:pt x="725043" y="173507"/>
                </a:cubicBezTo>
                <a:cubicBezTo>
                  <a:pt x="717881" y="177317"/>
                  <a:pt x="709956" y="179222"/>
                  <a:pt x="701269" y="179222"/>
                </a:cubicBezTo>
                <a:cubicBezTo>
                  <a:pt x="689229" y="179222"/>
                  <a:pt x="679323" y="175870"/>
                  <a:pt x="671551" y="169164"/>
                </a:cubicBezTo>
                <a:cubicBezTo>
                  <a:pt x="663474" y="162154"/>
                  <a:pt x="659435" y="153238"/>
                  <a:pt x="659435" y="142418"/>
                </a:cubicBezTo>
                <a:cubicBezTo>
                  <a:pt x="659435" y="129616"/>
                  <a:pt x="664312" y="119558"/>
                  <a:pt x="674066" y="112243"/>
                </a:cubicBezTo>
                <a:cubicBezTo>
                  <a:pt x="683362" y="105232"/>
                  <a:pt x="695478" y="101727"/>
                  <a:pt x="710413" y="101727"/>
                </a:cubicBezTo>
                <a:cubicBezTo>
                  <a:pt x="720319" y="101727"/>
                  <a:pt x="729539" y="103556"/>
                  <a:pt x="738074" y="107213"/>
                </a:cubicBezTo>
                <a:lnTo>
                  <a:pt x="738074" y="98984"/>
                </a:lnTo>
                <a:cubicBezTo>
                  <a:pt x="738074" y="92126"/>
                  <a:pt x="735940" y="86716"/>
                  <a:pt x="731673" y="82753"/>
                </a:cubicBezTo>
                <a:cubicBezTo>
                  <a:pt x="727558" y="78943"/>
                  <a:pt x="722376" y="77038"/>
                  <a:pt x="716128" y="77038"/>
                </a:cubicBezTo>
                <a:cubicBezTo>
                  <a:pt x="703631" y="77038"/>
                  <a:pt x="692430" y="81305"/>
                  <a:pt x="682524" y="89840"/>
                </a:cubicBezTo>
                <a:lnTo>
                  <a:pt x="667436" y="72238"/>
                </a:lnTo>
                <a:cubicBezTo>
                  <a:pt x="673075" y="66599"/>
                  <a:pt x="680009" y="62027"/>
                  <a:pt x="688239" y="58522"/>
                </a:cubicBezTo>
                <a:cubicBezTo>
                  <a:pt x="697840" y="54407"/>
                  <a:pt x="707822" y="52349"/>
                  <a:pt x="718185" y="52349"/>
                </a:cubicBezTo>
                <a:close/>
                <a:moveTo>
                  <a:pt x="634594" y="52349"/>
                </a:moveTo>
                <a:cubicBezTo>
                  <a:pt x="639928" y="52349"/>
                  <a:pt x="644881" y="53264"/>
                  <a:pt x="649453" y="55093"/>
                </a:cubicBezTo>
                <a:lnTo>
                  <a:pt x="644652" y="82296"/>
                </a:lnTo>
                <a:cubicBezTo>
                  <a:pt x="640995" y="80467"/>
                  <a:pt x="636575" y="79553"/>
                  <a:pt x="631393" y="79553"/>
                </a:cubicBezTo>
                <a:cubicBezTo>
                  <a:pt x="622859" y="79553"/>
                  <a:pt x="615925" y="82982"/>
                  <a:pt x="610591" y="89840"/>
                </a:cubicBezTo>
                <a:cubicBezTo>
                  <a:pt x="605409" y="96545"/>
                  <a:pt x="602819" y="105308"/>
                  <a:pt x="602819" y="116129"/>
                </a:cubicBezTo>
                <a:lnTo>
                  <a:pt x="602819" y="177165"/>
                </a:lnTo>
                <a:lnTo>
                  <a:pt x="571500" y="177165"/>
                </a:lnTo>
                <a:lnTo>
                  <a:pt x="571500" y="54635"/>
                </a:lnTo>
                <a:lnTo>
                  <a:pt x="600304" y="54635"/>
                </a:lnTo>
                <a:lnTo>
                  <a:pt x="600304" y="73381"/>
                </a:lnTo>
                <a:lnTo>
                  <a:pt x="601218" y="73381"/>
                </a:lnTo>
                <a:cubicBezTo>
                  <a:pt x="609905" y="59360"/>
                  <a:pt x="621030" y="52349"/>
                  <a:pt x="634594" y="52349"/>
                </a:cubicBezTo>
                <a:close/>
                <a:moveTo>
                  <a:pt x="476631" y="52349"/>
                </a:moveTo>
                <a:cubicBezTo>
                  <a:pt x="484861" y="52349"/>
                  <a:pt x="492405" y="54254"/>
                  <a:pt x="499263" y="58064"/>
                </a:cubicBezTo>
                <a:cubicBezTo>
                  <a:pt x="505359" y="61417"/>
                  <a:pt x="509855" y="65532"/>
                  <a:pt x="512750" y="70409"/>
                </a:cubicBezTo>
                <a:lnTo>
                  <a:pt x="513207" y="70409"/>
                </a:lnTo>
                <a:lnTo>
                  <a:pt x="513207" y="54635"/>
                </a:lnTo>
                <a:lnTo>
                  <a:pt x="542240" y="54635"/>
                </a:lnTo>
                <a:lnTo>
                  <a:pt x="542240" y="170078"/>
                </a:lnTo>
                <a:cubicBezTo>
                  <a:pt x="542240" y="188519"/>
                  <a:pt x="536906" y="202921"/>
                  <a:pt x="526238" y="213284"/>
                </a:cubicBezTo>
                <a:cubicBezTo>
                  <a:pt x="515112" y="224104"/>
                  <a:pt x="499644" y="229514"/>
                  <a:pt x="479832" y="229514"/>
                </a:cubicBezTo>
                <a:cubicBezTo>
                  <a:pt x="458801" y="228905"/>
                  <a:pt x="440665" y="222199"/>
                  <a:pt x="425425" y="209398"/>
                </a:cubicBezTo>
                <a:lnTo>
                  <a:pt x="440284" y="186538"/>
                </a:lnTo>
                <a:cubicBezTo>
                  <a:pt x="453390" y="196901"/>
                  <a:pt x="466421" y="202082"/>
                  <a:pt x="479375" y="202082"/>
                </a:cubicBezTo>
                <a:cubicBezTo>
                  <a:pt x="489890" y="202082"/>
                  <a:pt x="497967" y="198958"/>
                  <a:pt x="503606" y="192710"/>
                </a:cubicBezTo>
                <a:cubicBezTo>
                  <a:pt x="508483" y="187223"/>
                  <a:pt x="510921" y="180213"/>
                  <a:pt x="510921" y="171679"/>
                </a:cubicBezTo>
                <a:lnTo>
                  <a:pt x="510921" y="160706"/>
                </a:lnTo>
                <a:lnTo>
                  <a:pt x="510007" y="160706"/>
                </a:lnTo>
                <a:cubicBezTo>
                  <a:pt x="506807" y="165430"/>
                  <a:pt x="502463" y="169316"/>
                  <a:pt x="496977" y="172364"/>
                </a:cubicBezTo>
                <a:cubicBezTo>
                  <a:pt x="490424" y="175870"/>
                  <a:pt x="483108" y="177622"/>
                  <a:pt x="475031" y="177622"/>
                </a:cubicBezTo>
                <a:cubicBezTo>
                  <a:pt x="459944" y="177622"/>
                  <a:pt x="447294" y="172060"/>
                  <a:pt x="437084" y="160934"/>
                </a:cubicBezTo>
                <a:cubicBezTo>
                  <a:pt x="426263" y="149200"/>
                  <a:pt x="420853" y="134112"/>
                  <a:pt x="420853" y="115672"/>
                </a:cubicBezTo>
                <a:cubicBezTo>
                  <a:pt x="421310" y="96774"/>
                  <a:pt x="426720" y="81534"/>
                  <a:pt x="437084" y="69952"/>
                </a:cubicBezTo>
                <a:cubicBezTo>
                  <a:pt x="447599" y="58522"/>
                  <a:pt x="460782" y="52654"/>
                  <a:pt x="476631" y="52349"/>
                </a:cubicBezTo>
                <a:close/>
                <a:moveTo>
                  <a:pt x="349225" y="52349"/>
                </a:moveTo>
                <a:cubicBezTo>
                  <a:pt x="366141" y="52349"/>
                  <a:pt x="380010" y="58217"/>
                  <a:pt x="390830" y="69952"/>
                </a:cubicBezTo>
                <a:cubicBezTo>
                  <a:pt x="401651" y="81686"/>
                  <a:pt x="407061" y="96698"/>
                  <a:pt x="407061" y="114986"/>
                </a:cubicBezTo>
                <a:cubicBezTo>
                  <a:pt x="407061" y="118796"/>
                  <a:pt x="406832" y="122377"/>
                  <a:pt x="406375" y="125730"/>
                </a:cubicBezTo>
                <a:lnTo>
                  <a:pt x="320193" y="125730"/>
                </a:lnTo>
                <a:cubicBezTo>
                  <a:pt x="321564" y="134112"/>
                  <a:pt x="324765" y="140665"/>
                  <a:pt x="329794" y="145390"/>
                </a:cubicBezTo>
                <a:cubicBezTo>
                  <a:pt x="335433" y="150571"/>
                  <a:pt x="342748" y="153162"/>
                  <a:pt x="351740" y="153162"/>
                </a:cubicBezTo>
                <a:cubicBezTo>
                  <a:pt x="365760" y="152705"/>
                  <a:pt x="376657" y="148057"/>
                  <a:pt x="384429" y="139217"/>
                </a:cubicBezTo>
                <a:lnTo>
                  <a:pt x="401803" y="157048"/>
                </a:lnTo>
                <a:cubicBezTo>
                  <a:pt x="390373" y="170917"/>
                  <a:pt x="373152" y="178308"/>
                  <a:pt x="350139" y="179222"/>
                </a:cubicBezTo>
                <a:cubicBezTo>
                  <a:pt x="332156" y="179222"/>
                  <a:pt x="317449" y="173431"/>
                  <a:pt x="306020" y="161849"/>
                </a:cubicBezTo>
                <a:cubicBezTo>
                  <a:pt x="294437" y="150114"/>
                  <a:pt x="288646" y="134645"/>
                  <a:pt x="288646" y="115443"/>
                </a:cubicBezTo>
                <a:cubicBezTo>
                  <a:pt x="288646" y="97155"/>
                  <a:pt x="294361" y="82067"/>
                  <a:pt x="305791" y="70180"/>
                </a:cubicBezTo>
                <a:cubicBezTo>
                  <a:pt x="317221" y="58293"/>
                  <a:pt x="331699" y="52349"/>
                  <a:pt x="349225" y="52349"/>
                </a:cubicBezTo>
                <a:close/>
                <a:moveTo>
                  <a:pt x="133884" y="52349"/>
                </a:moveTo>
                <a:cubicBezTo>
                  <a:pt x="146685" y="52349"/>
                  <a:pt x="156972" y="56693"/>
                  <a:pt x="164745" y="65380"/>
                </a:cubicBezTo>
                <a:cubicBezTo>
                  <a:pt x="172822" y="74371"/>
                  <a:pt x="176860" y="86258"/>
                  <a:pt x="176860" y="101041"/>
                </a:cubicBezTo>
                <a:lnTo>
                  <a:pt x="176860" y="177165"/>
                </a:lnTo>
                <a:lnTo>
                  <a:pt x="145542" y="177165"/>
                </a:lnTo>
                <a:lnTo>
                  <a:pt x="145542" y="106756"/>
                </a:lnTo>
                <a:cubicBezTo>
                  <a:pt x="145542" y="97612"/>
                  <a:pt x="143790" y="90754"/>
                  <a:pt x="140285" y="86182"/>
                </a:cubicBezTo>
                <a:cubicBezTo>
                  <a:pt x="136932" y="81763"/>
                  <a:pt x="132207" y="79553"/>
                  <a:pt x="126111" y="79553"/>
                </a:cubicBezTo>
                <a:cubicBezTo>
                  <a:pt x="118339" y="79553"/>
                  <a:pt x="111786" y="82601"/>
                  <a:pt x="106452" y="88697"/>
                </a:cubicBezTo>
                <a:cubicBezTo>
                  <a:pt x="100813" y="95098"/>
                  <a:pt x="97994" y="103099"/>
                  <a:pt x="97994" y="112700"/>
                </a:cubicBezTo>
                <a:lnTo>
                  <a:pt x="97994" y="177165"/>
                </a:lnTo>
                <a:lnTo>
                  <a:pt x="66675" y="177165"/>
                </a:lnTo>
                <a:lnTo>
                  <a:pt x="66675" y="54635"/>
                </a:lnTo>
                <a:lnTo>
                  <a:pt x="95708" y="54635"/>
                </a:lnTo>
                <a:lnTo>
                  <a:pt x="95708" y="71780"/>
                </a:lnTo>
                <a:lnTo>
                  <a:pt x="96393" y="71780"/>
                </a:lnTo>
                <a:cubicBezTo>
                  <a:pt x="99289" y="66904"/>
                  <a:pt x="104089" y="62560"/>
                  <a:pt x="110795" y="58750"/>
                </a:cubicBezTo>
                <a:cubicBezTo>
                  <a:pt x="118263" y="54483"/>
                  <a:pt x="125959" y="52349"/>
                  <a:pt x="133884" y="52349"/>
                </a:cubicBezTo>
                <a:close/>
                <a:moveTo>
                  <a:pt x="1845412" y="36805"/>
                </a:moveTo>
                <a:lnTo>
                  <a:pt x="1845412" y="89840"/>
                </a:lnTo>
                <a:lnTo>
                  <a:pt x="1877188" y="89840"/>
                </a:lnTo>
                <a:cubicBezTo>
                  <a:pt x="1886027" y="89840"/>
                  <a:pt x="1892961" y="87706"/>
                  <a:pt x="1897990" y="83439"/>
                </a:cubicBezTo>
                <a:cubicBezTo>
                  <a:pt x="1903476" y="78867"/>
                  <a:pt x="1906220" y="72161"/>
                  <a:pt x="1906220" y="63322"/>
                </a:cubicBezTo>
                <a:cubicBezTo>
                  <a:pt x="1906220" y="54635"/>
                  <a:pt x="1903476" y="47930"/>
                  <a:pt x="1897990" y="43205"/>
                </a:cubicBezTo>
                <a:cubicBezTo>
                  <a:pt x="1892961" y="38938"/>
                  <a:pt x="1886027" y="36805"/>
                  <a:pt x="1877188" y="36805"/>
                </a:cubicBezTo>
                <a:close/>
                <a:moveTo>
                  <a:pt x="1254862" y="36805"/>
                </a:moveTo>
                <a:lnTo>
                  <a:pt x="1254862" y="149276"/>
                </a:lnTo>
                <a:lnTo>
                  <a:pt x="1285037" y="149276"/>
                </a:lnTo>
                <a:cubicBezTo>
                  <a:pt x="1300429" y="149276"/>
                  <a:pt x="1312469" y="144475"/>
                  <a:pt x="1321156" y="134874"/>
                </a:cubicBezTo>
                <a:cubicBezTo>
                  <a:pt x="1330148" y="124968"/>
                  <a:pt x="1334643" y="111023"/>
                  <a:pt x="1334643" y="93040"/>
                </a:cubicBezTo>
                <a:cubicBezTo>
                  <a:pt x="1334643" y="74752"/>
                  <a:pt x="1330148" y="60731"/>
                  <a:pt x="1321156" y="50978"/>
                </a:cubicBezTo>
                <a:cubicBezTo>
                  <a:pt x="1312469" y="41529"/>
                  <a:pt x="1300429" y="36805"/>
                  <a:pt x="1285037" y="36805"/>
                </a:cubicBezTo>
                <a:close/>
                <a:moveTo>
                  <a:pt x="2159737" y="16688"/>
                </a:moveTo>
                <a:lnTo>
                  <a:pt x="2191055" y="16688"/>
                </a:lnTo>
                <a:lnTo>
                  <a:pt x="2191055" y="54635"/>
                </a:lnTo>
                <a:lnTo>
                  <a:pt x="2223288" y="54635"/>
                </a:lnTo>
                <a:lnTo>
                  <a:pt x="2223288" y="81153"/>
                </a:lnTo>
                <a:lnTo>
                  <a:pt x="2191055" y="81153"/>
                </a:lnTo>
                <a:lnTo>
                  <a:pt x="2191055" y="132131"/>
                </a:lnTo>
                <a:cubicBezTo>
                  <a:pt x="2191055" y="138989"/>
                  <a:pt x="2191970" y="143866"/>
                  <a:pt x="2193798" y="146761"/>
                </a:cubicBezTo>
                <a:cubicBezTo>
                  <a:pt x="2195932" y="150114"/>
                  <a:pt x="2199437" y="151790"/>
                  <a:pt x="2204314" y="151790"/>
                </a:cubicBezTo>
                <a:cubicBezTo>
                  <a:pt x="2208581" y="151790"/>
                  <a:pt x="2214296" y="150419"/>
                  <a:pt x="2221459" y="147676"/>
                </a:cubicBezTo>
                <a:lnTo>
                  <a:pt x="2225574" y="173050"/>
                </a:lnTo>
                <a:cubicBezTo>
                  <a:pt x="2218259" y="177165"/>
                  <a:pt x="2209038" y="179222"/>
                  <a:pt x="2197913" y="179222"/>
                </a:cubicBezTo>
                <a:cubicBezTo>
                  <a:pt x="2185416" y="179222"/>
                  <a:pt x="2175891" y="175412"/>
                  <a:pt x="2169338" y="167792"/>
                </a:cubicBezTo>
                <a:cubicBezTo>
                  <a:pt x="2162938" y="160325"/>
                  <a:pt x="2159737" y="149581"/>
                  <a:pt x="2159737" y="135560"/>
                </a:cubicBezTo>
                <a:lnTo>
                  <a:pt x="2159737" y="81153"/>
                </a:lnTo>
                <a:lnTo>
                  <a:pt x="2138477" y="81153"/>
                </a:lnTo>
                <a:lnTo>
                  <a:pt x="2138477" y="54635"/>
                </a:lnTo>
                <a:lnTo>
                  <a:pt x="2159737" y="54635"/>
                </a:lnTo>
                <a:close/>
                <a:moveTo>
                  <a:pt x="1531087" y="16688"/>
                </a:moveTo>
                <a:lnTo>
                  <a:pt x="1562405" y="16688"/>
                </a:lnTo>
                <a:lnTo>
                  <a:pt x="1562405" y="54635"/>
                </a:lnTo>
                <a:lnTo>
                  <a:pt x="1594638" y="54635"/>
                </a:lnTo>
                <a:lnTo>
                  <a:pt x="1594638" y="81153"/>
                </a:lnTo>
                <a:lnTo>
                  <a:pt x="1562405" y="81153"/>
                </a:lnTo>
                <a:lnTo>
                  <a:pt x="1562405" y="132131"/>
                </a:lnTo>
                <a:cubicBezTo>
                  <a:pt x="1562405" y="138989"/>
                  <a:pt x="1563320" y="143866"/>
                  <a:pt x="1565148" y="146761"/>
                </a:cubicBezTo>
                <a:cubicBezTo>
                  <a:pt x="1567282" y="150114"/>
                  <a:pt x="1570787" y="151790"/>
                  <a:pt x="1575664" y="151790"/>
                </a:cubicBezTo>
                <a:cubicBezTo>
                  <a:pt x="1579931" y="151790"/>
                  <a:pt x="1585646" y="150419"/>
                  <a:pt x="1592809" y="147676"/>
                </a:cubicBezTo>
                <a:lnTo>
                  <a:pt x="1596924" y="173050"/>
                </a:lnTo>
                <a:cubicBezTo>
                  <a:pt x="1589609" y="177165"/>
                  <a:pt x="1580389" y="179222"/>
                  <a:pt x="1569263" y="179222"/>
                </a:cubicBezTo>
                <a:cubicBezTo>
                  <a:pt x="1556766" y="179222"/>
                  <a:pt x="1547241" y="175412"/>
                  <a:pt x="1540688" y="167792"/>
                </a:cubicBezTo>
                <a:cubicBezTo>
                  <a:pt x="1534287" y="160325"/>
                  <a:pt x="1531087" y="149581"/>
                  <a:pt x="1531087" y="135560"/>
                </a:cubicBezTo>
                <a:lnTo>
                  <a:pt x="1531087" y="81153"/>
                </a:lnTo>
                <a:lnTo>
                  <a:pt x="1509827" y="81153"/>
                </a:lnTo>
                <a:lnTo>
                  <a:pt x="1509827" y="54635"/>
                </a:lnTo>
                <a:lnTo>
                  <a:pt x="1531087" y="54635"/>
                </a:lnTo>
                <a:close/>
                <a:moveTo>
                  <a:pt x="807187" y="16688"/>
                </a:moveTo>
                <a:lnTo>
                  <a:pt x="838505" y="16688"/>
                </a:lnTo>
                <a:lnTo>
                  <a:pt x="838505" y="54635"/>
                </a:lnTo>
                <a:lnTo>
                  <a:pt x="870738" y="54635"/>
                </a:lnTo>
                <a:lnTo>
                  <a:pt x="870738" y="81153"/>
                </a:lnTo>
                <a:lnTo>
                  <a:pt x="838505" y="81153"/>
                </a:lnTo>
                <a:lnTo>
                  <a:pt x="838505" y="132131"/>
                </a:lnTo>
                <a:cubicBezTo>
                  <a:pt x="838505" y="138989"/>
                  <a:pt x="839419" y="143866"/>
                  <a:pt x="841248" y="146761"/>
                </a:cubicBezTo>
                <a:cubicBezTo>
                  <a:pt x="843382" y="150114"/>
                  <a:pt x="846887" y="151790"/>
                  <a:pt x="851764" y="151790"/>
                </a:cubicBezTo>
                <a:cubicBezTo>
                  <a:pt x="856031" y="151790"/>
                  <a:pt x="861746" y="150419"/>
                  <a:pt x="868909" y="147676"/>
                </a:cubicBezTo>
                <a:lnTo>
                  <a:pt x="873024" y="173050"/>
                </a:lnTo>
                <a:cubicBezTo>
                  <a:pt x="865709" y="177165"/>
                  <a:pt x="856488" y="179222"/>
                  <a:pt x="845363" y="179222"/>
                </a:cubicBezTo>
                <a:cubicBezTo>
                  <a:pt x="832866" y="179222"/>
                  <a:pt x="823341" y="175412"/>
                  <a:pt x="816788" y="167792"/>
                </a:cubicBezTo>
                <a:cubicBezTo>
                  <a:pt x="810387" y="160325"/>
                  <a:pt x="807187" y="149581"/>
                  <a:pt x="807187" y="135560"/>
                </a:cubicBezTo>
                <a:lnTo>
                  <a:pt x="807187" y="81153"/>
                </a:lnTo>
                <a:lnTo>
                  <a:pt x="785927" y="81153"/>
                </a:lnTo>
                <a:lnTo>
                  <a:pt x="785927" y="54635"/>
                </a:lnTo>
                <a:lnTo>
                  <a:pt x="807187" y="54635"/>
                </a:lnTo>
                <a:close/>
                <a:moveTo>
                  <a:pt x="216637" y="16688"/>
                </a:moveTo>
                <a:lnTo>
                  <a:pt x="247955" y="16688"/>
                </a:lnTo>
                <a:lnTo>
                  <a:pt x="247955" y="54635"/>
                </a:lnTo>
                <a:lnTo>
                  <a:pt x="280188" y="54635"/>
                </a:lnTo>
                <a:lnTo>
                  <a:pt x="280188" y="81153"/>
                </a:lnTo>
                <a:lnTo>
                  <a:pt x="247955" y="81153"/>
                </a:lnTo>
                <a:lnTo>
                  <a:pt x="247955" y="132131"/>
                </a:lnTo>
                <a:cubicBezTo>
                  <a:pt x="247955" y="138989"/>
                  <a:pt x="248870" y="143866"/>
                  <a:pt x="250698" y="146761"/>
                </a:cubicBezTo>
                <a:cubicBezTo>
                  <a:pt x="252832" y="150114"/>
                  <a:pt x="256337" y="151790"/>
                  <a:pt x="261214" y="151790"/>
                </a:cubicBezTo>
                <a:cubicBezTo>
                  <a:pt x="265481" y="151790"/>
                  <a:pt x="271196" y="150419"/>
                  <a:pt x="278359" y="147676"/>
                </a:cubicBezTo>
                <a:lnTo>
                  <a:pt x="282474" y="173050"/>
                </a:lnTo>
                <a:cubicBezTo>
                  <a:pt x="275158" y="177165"/>
                  <a:pt x="265938" y="179222"/>
                  <a:pt x="254813" y="179222"/>
                </a:cubicBezTo>
                <a:cubicBezTo>
                  <a:pt x="242316" y="179222"/>
                  <a:pt x="232791" y="175412"/>
                  <a:pt x="226238" y="167792"/>
                </a:cubicBezTo>
                <a:cubicBezTo>
                  <a:pt x="219837" y="160325"/>
                  <a:pt x="216637" y="149581"/>
                  <a:pt x="216637" y="135560"/>
                </a:cubicBezTo>
                <a:lnTo>
                  <a:pt x="216637" y="81153"/>
                </a:lnTo>
                <a:lnTo>
                  <a:pt x="195377" y="81153"/>
                </a:lnTo>
                <a:lnTo>
                  <a:pt x="195377" y="54635"/>
                </a:lnTo>
                <a:lnTo>
                  <a:pt x="216637" y="54635"/>
                </a:lnTo>
                <a:close/>
                <a:moveTo>
                  <a:pt x="1812494" y="9144"/>
                </a:moveTo>
                <a:lnTo>
                  <a:pt x="1877645" y="9144"/>
                </a:lnTo>
                <a:cubicBezTo>
                  <a:pt x="1896999" y="9144"/>
                  <a:pt x="1912087" y="13487"/>
                  <a:pt x="1922907" y="22174"/>
                </a:cubicBezTo>
                <a:cubicBezTo>
                  <a:pt x="1934642" y="31623"/>
                  <a:pt x="1940510" y="45263"/>
                  <a:pt x="1940510" y="63094"/>
                </a:cubicBezTo>
                <a:cubicBezTo>
                  <a:pt x="1940510" y="81229"/>
                  <a:pt x="1934718" y="95021"/>
                  <a:pt x="1923136" y="104470"/>
                </a:cubicBezTo>
                <a:cubicBezTo>
                  <a:pt x="1912315" y="113309"/>
                  <a:pt x="1897761" y="117729"/>
                  <a:pt x="1879473" y="117729"/>
                </a:cubicBezTo>
                <a:lnTo>
                  <a:pt x="1845412" y="117729"/>
                </a:lnTo>
                <a:lnTo>
                  <a:pt x="1845412" y="177165"/>
                </a:lnTo>
                <a:lnTo>
                  <a:pt x="1812494" y="177165"/>
                </a:lnTo>
                <a:close/>
                <a:moveTo>
                  <a:pt x="1221944" y="9144"/>
                </a:moveTo>
                <a:lnTo>
                  <a:pt x="1285723" y="9144"/>
                </a:lnTo>
                <a:cubicBezTo>
                  <a:pt x="1311021" y="9144"/>
                  <a:pt x="1331214" y="16688"/>
                  <a:pt x="1346302" y="31775"/>
                </a:cubicBezTo>
                <a:cubicBezTo>
                  <a:pt x="1361542" y="47015"/>
                  <a:pt x="1369162" y="67437"/>
                  <a:pt x="1369162" y="93040"/>
                </a:cubicBezTo>
                <a:cubicBezTo>
                  <a:pt x="1368705" y="119101"/>
                  <a:pt x="1361009" y="139598"/>
                  <a:pt x="1346073" y="154534"/>
                </a:cubicBezTo>
                <a:cubicBezTo>
                  <a:pt x="1330986" y="169316"/>
                  <a:pt x="1310869" y="176860"/>
                  <a:pt x="1285723" y="177165"/>
                </a:cubicBezTo>
                <a:lnTo>
                  <a:pt x="1221944" y="177165"/>
                </a:lnTo>
                <a:close/>
                <a:moveTo>
                  <a:pt x="0" y="9144"/>
                </a:moveTo>
                <a:lnTo>
                  <a:pt x="32919" y="9144"/>
                </a:lnTo>
                <a:lnTo>
                  <a:pt x="32919" y="177165"/>
                </a:lnTo>
                <a:lnTo>
                  <a:pt x="0" y="177165"/>
                </a:lnTo>
                <a:close/>
                <a:moveTo>
                  <a:pt x="1962150" y="2286"/>
                </a:moveTo>
                <a:lnTo>
                  <a:pt x="1993469" y="2286"/>
                </a:lnTo>
                <a:lnTo>
                  <a:pt x="1993469" y="177165"/>
                </a:lnTo>
                <a:lnTo>
                  <a:pt x="1962150" y="177165"/>
                </a:lnTo>
                <a:close/>
                <a:moveTo>
                  <a:pt x="1102157" y="2286"/>
                </a:moveTo>
                <a:lnTo>
                  <a:pt x="1133476" y="2286"/>
                </a:lnTo>
                <a:lnTo>
                  <a:pt x="1133476" y="177165"/>
                </a:lnTo>
                <a:lnTo>
                  <a:pt x="1104672" y="177165"/>
                </a:lnTo>
                <a:lnTo>
                  <a:pt x="1104672" y="160020"/>
                </a:lnTo>
                <a:lnTo>
                  <a:pt x="1103757" y="160020"/>
                </a:lnTo>
                <a:cubicBezTo>
                  <a:pt x="1100862" y="165202"/>
                  <a:pt x="1096137" y="169621"/>
                  <a:pt x="1089584" y="173279"/>
                </a:cubicBezTo>
                <a:cubicBezTo>
                  <a:pt x="1082421" y="177241"/>
                  <a:pt x="1074877" y="179222"/>
                  <a:pt x="1066953" y="179222"/>
                </a:cubicBezTo>
                <a:cubicBezTo>
                  <a:pt x="1051560" y="179222"/>
                  <a:pt x="1038530" y="173736"/>
                  <a:pt x="1027862" y="162763"/>
                </a:cubicBezTo>
                <a:cubicBezTo>
                  <a:pt x="1017347" y="151790"/>
                  <a:pt x="1011860" y="135865"/>
                  <a:pt x="1011403" y="114986"/>
                </a:cubicBezTo>
                <a:cubicBezTo>
                  <a:pt x="1011403" y="96698"/>
                  <a:pt x="1017042" y="81610"/>
                  <a:pt x="1028319" y="69723"/>
                </a:cubicBezTo>
                <a:cubicBezTo>
                  <a:pt x="1039292" y="58141"/>
                  <a:pt x="1052551" y="52349"/>
                  <a:pt x="1068096" y="52349"/>
                </a:cubicBezTo>
                <a:cubicBezTo>
                  <a:pt x="1075563" y="52349"/>
                  <a:pt x="1082497" y="53873"/>
                  <a:pt x="1088898" y="56921"/>
                </a:cubicBezTo>
                <a:cubicBezTo>
                  <a:pt x="1094385" y="59512"/>
                  <a:pt x="1098576" y="62713"/>
                  <a:pt x="1101471" y="66523"/>
                </a:cubicBezTo>
                <a:lnTo>
                  <a:pt x="1102157" y="66523"/>
                </a:lnTo>
                <a:close/>
                <a:moveTo>
                  <a:pt x="2285239" y="0"/>
                </a:moveTo>
                <a:cubicBezTo>
                  <a:pt x="2293925" y="0"/>
                  <a:pt x="2301012" y="1372"/>
                  <a:pt x="2306498" y="4115"/>
                </a:cubicBezTo>
                <a:lnTo>
                  <a:pt x="2302612" y="29489"/>
                </a:lnTo>
                <a:cubicBezTo>
                  <a:pt x="2297278" y="27813"/>
                  <a:pt x="2292477" y="26975"/>
                  <a:pt x="2288210" y="26975"/>
                </a:cubicBezTo>
                <a:cubicBezTo>
                  <a:pt x="2279219" y="26975"/>
                  <a:pt x="2274723" y="33299"/>
                  <a:pt x="2274723" y="45949"/>
                </a:cubicBezTo>
                <a:lnTo>
                  <a:pt x="2274723" y="54635"/>
                </a:lnTo>
                <a:lnTo>
                  <a:pt x="2299640" y="54635"/>
                </a:lnTo>
                <a:lnTo>
                  <a:pt x="2299640" y="80924"/>
                </a:lnTo>
                <a:lnTo>
                  <a:pt x="2274723" y="80924"/>
                </a:lnTo>
                <a:lnTo>
                  <a:pt x="2274723" y="177165"/>
                </a:lnTo>
                <a:lnTo>
                  <a:pt x="2243633" y="177165"/>
                </a:lnTo>
                <a:lnTo>
                  <a:pt x="2243633" y="80924"/>
                </a:lnTo>
                <a:lnTo>
                  <a:pt x="2225802" y="80924"/>
                </a:lnTo>
                <a:lnTo>
                  <a:pt x="2225802" y="54635"/>
                </a:lnTo>
                <a:lnTo>
                  <a:pt x="2243633" y="54635"/>
                </a:lnTo>
                <a:lnTo>
                  <a:pt x="2243633" y="43663"/>
                </a:lnTo>
                <a:cubicBezTo>
                  <a:pt x="2243633" y="30099"/>
                  <a:pt x="2247062" y="19507"/>
                  <a:pt x="2253920" y="11887"/>
                </a:cubicBezTo>
                <a:cubicBezTo>
                  <a:pt x="2261083" y="3962"/>
                  <a:pt x="2271523" y="0"/>
                  <a:pt x="228523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1DEB66A8-1B20-1759-9C26-31EAC72244AA}"/>
              </a:ext>
            </a:extLst>
          </p:cNvPr>
          <p:cNvSpPr txBox="1"/>
          <p:nvPr/>
        </p:nvSpPr>
        <p:spPr>
          <a:xfrm>
            <a:off x="7144942" y="6149677"/>
            <a:ext cx="2586049" cy="181710"/>
          </a:xfrm>
          <a:custGeom>
            <a:avLst/>
            <a:gdLst/>
            <a:ahLst/>
            <a:cxnLst/>
            <a:rect l="l" t="t" r="r" b="b"/>
            <a:pathLst>
              <a:path w="3266389" h="229514">
                <a:moveTo>
                  <a:pt x="1532077" y="121387"/>
                </a:moveTo>
                <a:cubicBezTo>
                  <a:pt x="1525524" y="121387"/>
                  <a:pt x="1520266" y="122911"/>
                  <a:pt x="1516304" y="125959"/>
                </a:cubicBezTo>
                <a:cubicBezTo>
                  <a:pt x="1512189" y="129007"/>
                  <a:pt x="1510132" y="133274"/>
                  <a:pt x="1510132" y="138760"/>
                </a:cubicBezTo>
                <a:cubicBezTo>
                  <a:pt x="1510132" y="143942"/>
                  <a:pt x="1511884" y="147980"/>
                  <a:pt x="1515389" y="150876"/>
                </a:cubicBezTo>
                <a:cubicBezTo>
                  <a:pt x="1518742" y="153772"/>
                  <a:pt x="1523543" y="155219"/>
                  <a:pt x="1529791" y="155219"/>
                </a:cubicBezTo>
                <a:cubicBezTo>
                  <a:pt x="1537259" y="155219"/>
                  <a:pt x="1543659" y="153086"/>
                  <a:pt x="1548994" y="148819"/>
                </a:cubicBezTo>
                <a:cubicBezTo>
                  <a:pt x="1554480" y="144399"/>
                  <a:pt x="1557223" y="139065"/>
                  <a:pt x="1557223" y="132817"/>
                </a:cubicBezTo>
                <a:lnTo>
                  <a:pt x="1557223" y="126187"/>
                </a:lnTo>
                <a:cubicBezTo>
                  <a:pt x="1550517" y="122987"/>
                  <a:pt x="1542136" y="121387"/>
                  <a:pt x="1532077" y="121387"/>
                </a:cubicBezTo>
                <a:close/>
                <a:moveTo>
                  <a:pt x="3206496" y="79553"/>
                </a:moveTo>
                <a:cubicBezTo>
                  <a:pt x="3197657" y="79553"/>
                  <a:pt x="3190571" y="82906"/>
                  <a:pt x="3185237" y="89611"/>
                </a:cubicBezTo>
                <a:cubicBezTo>
                  <a:pt x="3180055" y="96164"/>
                  <a:pt x="3177464" y="104546"/>
                  <a:pt x="3177464" y="114757"/>
                </a:cubicBezTo>
                <a:cubicBezTo>
                  <a:pt x="3177464" y="125425"/>
                  <a:pt x="3180055" y="134112"/>
                  <a:pt x="3185237" y="140818"/>
                </a:cubicBezTo>
                <a:cubicBezTo>
                  <a:pt x="3190571" y="147676"/>
                  <a:pt x="3197504" y="151105"/>
                  <a:pt x="3206039" y="151105"/>
                </a:cubicBezTo>
                <a:cubicBezTo>
                  <a:pt x="3215031" y="151105"/>
                  <a:pt x="3222270" y="147752"/>
                  <a:pt x="3227756" y="141046"/>
                </a:cubicBezTo>
                <a:cubicBezTo>
                  <a:pt x="3233090" y="134493"/>
                  <a:pt x="3235757" y="126111"/>
                  <a:pt x="3235757" y="115900"/>
                </a:cubicBezTo>
                <a:cubicBezTo>
                  <a:pt x="3235757" y="104927"/>
                  <a:pt x="3232937" y="96088"/>
                  <a:pt x="3227299" y="89383"/>
                </a:cubicBezTo>
                <a:cubicBezTo>
                  <a:pt x="3221813" y="82829"/>
                  <a:pt x="3214878" y="79553"/>
                  <a:pt x="3206496" y="79553"/>
                </a:cubicBezTo>
                <a:close/>
                <a:moveTo>
                  <a:pt x="2641397" y="79553"/>
                </a:moveTo>
                <a:cubicBezTo>
                  <a:pt x="2633167" y="79553"/>
                  <a:pt x="2626309" y="82677"/>
                  <a:pt x="2620823" y="88925"/>
                </a:cubicBezTo>
                <a:cubicBezTo>
                  <a:pt x="2614879" y="95783"/>
                  <a:pt x="2611907" y="104927"/>
                  <a:pt x="2611907" y="116357"/>
                </a:cubicBezTo>
                <a:cubicBezTo>
                  <a:pt x="2611907" y="126873"/>
                  <a:pt x="2614651" y="135407"/>
                  <a:pt x="2620137" y="141961"/>
                </a:cubicBezTo>
                <a:cubicBezTo>
                  <a:pt x="2625623" y="148514"/>
                  <a:pt x="2632710" y="151790"/>
                  <a:pt x="2641397" y="151790"/>
                </a:cubicBezTo>
                <a:cubicBezTo>
                  <a:pt x="2650236" y="151790"/>
                  <a:pt x="2657323" y="148590"/>
                  <a:pt x="2662657" y="142189"/>
                </a:cubicBezTo>
                <a:cubicBezTo>
                  <a:pt x="2668143" y="135636"/>
                  <a:pt x="2670887" y="126873"/>
                  <a:pt x="2670887" y="115900"/>
                </a:cubicBezTo>
                <a:cubicBezTo>
                  <a:pt x="2670887" y="104775"/>
                  <a:pt x="2668067" y="95860"/>
                  <a:pt x="2662428" y="89154"/>
                </a:cubicBezTo>
                <a:cubicBezTo>
                  <a:pt x="2656942" y="82753"/>
                  <a:pt x="2649931" y="79553"/>
                  <a:pt x="2641397" y="79553"/>
                </a:cubicBezTo>
                <a:close/>
                <a:moveTo>
                  <a:pt x="2282571" y="79553"/>
                </a:moveTo>
                <a:cubicBezTo>
                  <a:pt x="2273275" y="79553"/>
                  <a:pt x="2266035" y="82982"/>
                  <a:pt x="2260854" y="89840"/>
                </a:cubicBezTo>
                <a:cubicBezTo>
                  <a:pt x="2255977" y="96241"/>
                  <a:pt x="2253539" y="104851"/>
                  <a:pt x="2253539" y="115672"/>
                </a:cubicBezTo>
                <a:cubicBezTo>
                  <a:pt x="2253539" y="126340"/>
                  <a:pt x="2255977" y="134950"/>
                  <a:pt x="2260854" y="141503"/>
                </a:cubicBezTo>
                <a:cubicBezTo>
                  <a:pt x="2266035" y="148361"/>
                  <a:pt x="2273275" y="151790"/>
                  <a:pt x="2282571" y="151790"/>
                </a:cubicBezTo>
                <a:cubicBezTo>
                  <a:pt x="2291867" y="151790"/>
                  <a:pt x="2299106" y="148361"/>
                  <a:pt x="2304288" y="141503"/>
                </a:cubicBezTo>
                <a:cubicBezTo>
                  <a:pt x="2309165" y="135103"/>
                  <a:pt x="2311603" y="126492"/>
                  <a:pt x="2311603" y="115672"/>
                </a:cubicBezTo>
                <a:cubicBezTo>
                  <a:pt x="2311603" y="104851"/>
                  <a:pt x="2309165" y="96241"/>
                  <a:pt x="2304288" y="89840"/>
                </a:cubicBezTo>
                <a:cubicBezTo>
                  <a:pt x="2299106" y="82982"/>
                  <a:pt x="2291867" y="79553"/>
                  <a:pt x="2282571" y="79553"/>
                </a:cubicBezTo>
                <a:close/>
                <a:moveTo>
                  <a:pt x="1091946" y="79553"/>
                </a:moveTo>
                <a:cubicBezTo>
                  <a:pt x="1082650" y="79553"/>
                  <a:pt x="1075411" y="82982"/>
                  <a:pt x="1070229" y="89840"/>
                </a:cubicBezTo>
                <a:cubicBezTo>
                  <a:pt x="1065352" y="96241"/>
                  <a:pt x="1062914" y="104851"/>
                  <a:pt x="1062914" y="115672"/>
                </a:cubicBezTo>
                <a:cubicBezTo>
                  <a:pt x="1062914" y="126340"/>
                  <a:pt x="1065352" y="134950"/>
                  <a:pt x="1070229" y="141503"/>
                </a:cubicBezTo>
                <a:cubicBezTo>
                  <a:pt x="1075411" y="148361"/>
                  <a:pt x="1082650" y="151790"/>
                  <a:pt x="1091946" y="151790"/>
                </a:cubicBezTo>
                <a:cubicBezTo>
                  <a:pt x="1101243" y="151790"/>
                  <a:pt x="1108481" y="148361"/>
                  <a:pt x="1113663" y="141503"/>
                </a:cubicBezTo>
                <a:cubicBezTo>
                  <a:pt x="1118540" y="135103"/>
                  <a:pt x="1120978" y="126492"/>
                  <a:pt x="1120978" y="115672"/>
                </a:cubicBezTo>
                <a:cubicBezTo>
                  <a:pt x="1120978" y="104851"/>
                  <a:pt x="1118540" y="96241"/>
                  <a:pt x="1113663" y="89840"/>
                </a:cubicBezTo>
                <a:cubicBezTo>
                  <a:pt x="1108481" y="82982"/>
                  <a:pt x="1101243" y="79553"/>
                  <a:pt x="1091946" y="79553"/>
                </a:cubicBezTo>
                <a:close/>
                <a:moveTo>
                  <a:pt x="291846" y="79553"/>
                </a:moveTo>
                <a:cubicBezTo>
                  <a:pt x="283007" y="79553"/>
                  <a:pt x="275920" y="82906"/>
                  <a:pt x="270586" y="89611"/>
                </a:cubicBezTo>
                <a:cubicBezTo>
                  <a:pt x="265405" y="96164"/>
                  <a:pt x="262814" y="104546"/>
                  <a:pt x="262814" y="114757"/>
                </a:cubicBezTo>
                <a:cubicBezTo>
                  <a:pt x="262814" y="125425"/>
                  <a:pt x="265405" y="134112"/>
                  <a:pt x="270586" y="140818"/>
                </a:cubicBezTo>
                <a:cubicBezTo>
                  <a:pt x="275920" y="147676"/>
                  <a:pt x="282855" y="151105"/>
                  <a:pt x="291389" y="151105"/>
                </a:cubicBezTo>
                <a:cubicBezTo>
                  <a:pt x="300381" y="151105"/>
                  <a:pt x="307620" y="147752"/>
                  <a:pt x="313106" y="141046"/>
                </a:cubicBezTo>
                <a:cubicBezTo>
                  <a:pt x="318440" y="134493"/>
                  <a:pt x="321107" y="126111"/>
                  <a:pt x="321107" y="115900"/>
                </a:cubicBezTo>
                <a:cubicBezTo>
                  <a:pt x="321107" y="104927"/>
                  <a:pt x="318288" y="96088"/>
                  <a:pt x="312649" y="89383"/>
                </a:cubicBezTo>
                <a:cubicBezTo>
                  <a:pt x="307163" y="82829"/>
                  <a:pt x="300228" y="79553"/>
                  <a:pt x="291846" y="79553"/>
                </a:cubicBezTo>
                <a:close/>
                <a:moveTo>
                  <a:pt x="1940128" y="77267"/>
                </a:moveTo>
                <a:cubicBezTo>
                  <a:pt x="1932356" y="77267"/>
                  <a:pt x="1925803" y="79781"/>
                  <a:pt x="1920469" y="84811"/>
                </a:cubicBezTo>
                <a:cubicBezTo>
                  <a:pt x="1915439" y="89687"/>
                  <a:pt x="1912239" y="96012"/>
                  <a:pt x="1910867" y="103784"/>
                </a:cubicBezTo>
                <a:lnTo>
                  <a:pt x="1966417" y="103784"/>
                </a:lnTo>
                <a:cubicBezTo>
                  <a:pt x="1966113" y="96164"/>
                  <a:pt x="1963445" y="89840"/>
                  <a:pt x="1958416" y="84811"/>
                </a:cubicBezTo>
                <a:cubicBezTo>
                  <a:pt x="1953387" y="79781"/>
                  <a:pt x="1947291" y="77267"/>
                  <a:pt x="1940128" y="77267"/>
                </a:cubicBezTo>
                <a:close/>
                <a:moveTo>
                  <a:pt x="787603" y="77267"/>
                </a:moveTo>
                <a:cubicBezTo>
                  <a:pt x="779831" y="77267"/>
                  <a:pt x="773278" y="79781"/>
                  <a:pt x="767944" y="84811"/>
                </a:cubicBezTo>
                <a:cubicBezTo>
                  <a:pt x="762915" y="89687"/>
                  <a:pt x="759714" y="96012"/>
                  <a:pt x="758343" y="103784"/>
                </a:cubicBezTo>
                <a:lnTo>
                  <a:pt x="813892" y="103784"/>
                </a:lnTo>
                <a:cubicBezTo>
                  <a:pt x="813588" y="96164"/>
                  <a:pt x="810921" y="89840"/>
                  <a:pt x="805891" y="84811"/>
                </a:cubicBezTo>
                <a:cubicBezTo>
                  <a:pt x="800862" y="79781"/>
                  <a:pt x="794766" y="77267"/>
                  <a:pt x="787603" y="77267"/>
                </a:cubicBezTo>
                <a:close/>
                <a:moveTo>
                  <a:pt x="2946883" y="54635"/>
                </a:moveTo>
                <a:lnTo>
                  <a:pt x="2978201" y="54635"/>
                </a:lnTo>
                <a:lnTo>
                  <a:pt x="2978201" y="177165"/>
                </a:lnTo>
                <a:lnTo>
                  <a:pt x="2946883" y="177165"/>
                </a:lnTo>
                <a:close/>
                <a:moveTo>
                  <a:pt x="2722779" y="54635"/>
                </a:moveTo>
                <a:lnTo>
                  <a:pt x="2754097" y="54635"/>
                </a:lnTo>
                <a:lnTo>
                  <a:pt x="2754097" y="123673"/>
                </a:lnTo>
                <a:cubicBezTo>
                  <a:pt x="2754097" y="133274"/>
                  <a:pt x="2755697" y="140437"/>
                  <a:pt x="2758897" y="145161"/>
                </a:cubicBezTo>
                <a:cubicBezTo>
                  <a:pt x="2761945" y="149581"/>
                  <a:pt x="2766670" y="151790"/>
                  <a:pt x="2773071" y="151790"/>
                </a:cubicBezTo>
                <a:cubicBezTo>
                  <a:pt x="2780691" y="151790"/>
                  <a:pt x="2787167" y="148819"/>
                  <a:pt x="2792502" y="142875"/>
                </a:cubicBezTo>
                <a:cubicBezTo>
                  <a:pt x="2797988" y="136779"/>
                  <a:pt x="2800731" y="129159"/>
                  <a:pt x="2800731" y="120015"/>
                </a:cubicBezTo>
                <a:lnTo>
                  <a:pt x="2800731" y="54635"/>
                </a:lnTo>
                <a:lnTo>
                  <a:pt x="2831821" y="54635"/>
                </a:lnTo>
                <a:lnTo>
                  <a:pt x="2831821" y="177165"/>
                </a:lnTo>
                <a:lnTo>
                  <a:pt x="2803017" y="177165"/>
                </a:lnTo>
                <a:lnTo>
                  <a:pt x="2803017" y="160249"/>
                </a:lnTo>
                <a:lnTo>
                  <a:pt x="2802331" y="160249"/>
                </a:lnTo>
                <a:cubicBezTo>
                  <a:pt x="2798826" y="165735"/>
                  <a:pt x="2794102" y="170155"/>
                  <a:pt x="2788158" y="173507"/>
                </a:cubicBezTo>
                <a:cubicBezTo>
                  <a:pt x="2781453" y="177317"/>
                  <a:pt x="2774061" y="179222"/>
                  <a:pt x="2765984" y="179222"/>
                </a:cubicBezTo>
                <a:cubicBezTo>
                  <a:pt x="2753182" y="179222"/>
                  <a:pt x="2742819" y="174879"/>
                  <a:pt x="2734895" y="166192"/>
                </a:cubicBezTo>
                <a:cubicBezTo>
                  <a:pt x="2726817" y="157353"/>
                  <a:pt x="2722779" y="145313"/>
                  <a:pt x="2722779" y="130073"/>
                </a:cubicBezTo>
                <a:close/>
                <a:moveTo>
                  <a:pt x="175108" y="54635"/>
                </a:moveTo>
                <a:lnTo>
                  <a:pt x="206426" y="54635"/>
                </a:lnTo>
                <a:lnTo>
                  <a:pt x="206426" y="177165"/>
                </a:lnTo>
                <a:lnTo>
                  <a:pt x="175108" y="177165"/>
                </a:lnTo>
                <a:close/>
                <a:moveTo>
                  <a:pt x="3200781" y="52349"/>
                </a:moveTo>
                <a:cubicBezTo>
                  <a:pt x="3209011" y="52349"/>
                  <a:pt x="3216555" y="54254"/>
                  <a:pt x="3223413" y="58064"/>
                </a:cubicBezTo>
                <a:cubicBezTo>
                  <a:pt x="3229509" y="61417"/>
                  <a:pt x="3234005" y="65532"/>
                  <a:pt x="3236900" y="70409"/>
                </a:cubicBezTo>
                <a:lnTo>
                  <a:pt x="3237357" y="70409"/>
                </a:lnTo>
                <a:lnTo>
                  <a:pt x="3237357" y="54635"/>
                </a:lnTo>
                <a:lnTo>
                  <a:pt x="3266389" y="54635"/>
                </a:lnTo>
                <a:lnTo>
                  <a:pt x="3266389" y="170078"/>
                </a:lnTo>
                <a:cubicBezTo>
                  <a:pt x="3266389" y="188519"/>
                  <a:pt x="3261055" y="202921"/>
                  <a:pt x="3250387" y="213284"/>
                </a:cubicBezTo>
                <a:cubicBezTo>
                  <a:pt x="3239262" y="224104"/>
                  <a:pt x="3223793" y="229514"/>
                  <a:pt x="3203981" y="229514"/>
                </a:cubicBezTo>
                <a:cubicBezTo>
                  <a:pt x="3182950" y="228905"/>
                  <a:pt x="3164815" y="222199"/>
                  <a:pt x="3149575" y="209398"/>
                </a:cubicBezTo>
                <a:lnTo>
                  <a:pt x="3164434" y="186538"/>
                </a:lnTo>
                <a:cubicBezTo>
                  <a:pt x="3177540" y="196901"/>
                  <a:pt x="3190571" y="202082"/>
                  <a:pt x="3203524" y="202082"/>
                </a:cubicBezTo>
                <a:cubicBezTo>
                  <a:pt x="3214040" y="202082"/>
                  <a:pt x="3222117" y="198958"/>
                  <a:pt x="3227756" y="192710"/>
                </a:cubicBezTo>
                <a:cubicBezTo>
                  <a:pt x="3232633" y="187223"/>
                  <a:pt x="3235071" y="180213"/>
                  <a:pt x="3235071" y="171679"/>
                </a:cubicBezTo>
                <a:lnTo>
                  <a:pt x="3235071" y="160706"/>
                </a:lnTo>
                <a:lnTo>
                  <a:pt x="3234157" y="160706"/>
                </a:lnTo>
                <a:cubicBezTo>
                  <a:pt x="3230956" y="165430"/>
                  <a:pt x="3226613" y="169316"/>
                  <a:pt x="3221127" y="172364"/>
                </a:cubicBezTo>
                <a:cubicBezTo>
                  <a:pt x="3214573" y="175870"/>
                  <a:pt x="3207258" y="177622"/>
                  <a:pt x="3199181" y="177622"/>
                </a:cubicBezTo>
                <a:cubicBezTo>
                  <a:pt x="3184093" y="177622"/>
                  <a:pt x="3171444" y="172060"/>
                  <a:pt x="3161233" y="160934"/>
                </a:cubicBezTo>
                <a:cubicBezTo>
                  <a:pt x="3150413" y="149200"/>
                  <a:pt x="3145003" y="134112"/>
                  <a:pt x="3145003" y="115672"/>
                </a:cubicBezTo>
                <a:cubicBezTo>
                  <a:pt x="3145460" y="96774"/>
                  <a:pt x="3150870" y="81534"/>
                  <a:pt x="3161233" y="69952"/>
                </a:cubicBezTo>
                <a:cubicBezTo>
                  <a:pt x="3171749" y="58522"/>
                  <a:pt x="3184931" y="52654"/>
                  <a:pt x="3200781" y="52349"/>
                </a:cubicBezTo>
                <a:close/>
                <a:moveTo>
                  <a:pt x="3077109" y="52349"/>
                </a:moveTo>
                <a:cubicBezTo>
                  <a:pt x="3089910" y="52349"/>
                  <a:pt x="3100197" y="56693"/>
                  <a:pt x="3107970" y="65380"/>
                </a:cubicBezTo>
                <a:cubicBezTo>
                  <a:pt x="3116047" y="74371"/>
                  <a:pt x="3120085" y="86258"/>
                  <a:pt x="3120085" y="101041"/>
                </a:cubicBezTo>
                <a:lnTo>
                  <a:pt x="3120085" y="177165"/>
                </a:lnTo>
                <a:lnTo>
                  <a:pt x="3088767" y="177165"/>
                </a:lnTo>
                <a:lnTo>
                  <a:pt x="3088767" y="106756"/>
                </a:lnTo>
                <a:cubicBezTo>
                  <a:pt x="3088767" y="97612"/>
                  <a:pt x="3087015" y="90754"/>
                  <a:pt x="3083509" y="86182"/>
                </a:cubicBezTo>
                <a:cubicBezTo>
                  <a:pt x="3080157" y="81763"/>
                  <a:pt x="3075432" y="79553"/>
                  <a:pt x="3069336" y="79553"/>
                </a:cubicBezTo>
                <a:cubicBezTo>
                  <a:pt x="3061564" y="79553"/>
                  <a:pt x="3055011" y="82601"/>
                  <a:pt x="3049677" y="88697"/>
                </a:cubicBezTo>
                <a:cubicBezTo>
                  <a:pt x="3044038" y="95098"/>
                  <a:pt x="3041219" y="103099"/>
                  <a:pt x="3041219" y="112700"/>
                </a:cubicBezTo>
                <a:lnTo>
                  <a:pt x="3041219" y="177165"/>
                </a:lnTo>
                <a:lnTo>
                  <a:pt x="3009900" y="177165"/>
                </a:lnTo>
                <a:lnTo>
                  <a:pt x="3009900" y="54635"/>
                </a:lnTo>
                <a:lnTo>
                  <a:pt x="3038932" y="54635"/>
                </a:lnTo>
                <a:lnTo>
                  <a:pt x="3038932" y="71780"/>
                </a:lnTo>
                <a:lnTo>
                  <a:pt x="3039618" y="71780"/>
                </a:lnTo>
                <a:cubicBezTo>
                  <a:pt x="3042513" y="66904"/>
                  <a:pt x="3047314" y="62560"/>
                  <a:pt x="3054020" y="58750"/>
                </a:cubicBezTo>
                <a:cubicBezTo>
                  <a:pt x="3061487" y="54483"/>
                  <a:pt x="3069184" y="52349"/>
                  <a:pt x="3077109" y="52349"/>
                </a:cubicBezTo>
                <a:close/>
                <a:moveTo>
                  <a:pt x="2648712" y="52349"/>
                </a:moveTo>
                <a:cubicBezTo>
                  <a:pt x="2664257" y="52349"/>
                  <a:pt x="2677135" y="58064"/>
                  <a:pt x="2687346" y="69494"/>
                </a:cubicBezTo>
                <a:cubicBezTo>
                  <a:pt x="2698013" y="81382"/>
                  <a:pt x="2703347" y="96698"/>
                  <a:pt x="2703347" y="115443"/>
                </a:cubicBezTo>
                <a:cubicBezTo>
                  <a:pt x="2703347" y="134341"/>
                  <a:pt x="2697785" y="149885"/>
                  <a:pt x="2686660" y="162077"/>
                </a:cubicBezTo>
                <a:cubicBezTo>
                  <a:pt x="2676144" y="173507"/>
                  <a:pt x="2663266" y="179222"/>
                  <a:pt x="2648026" y="179222"/>
                </a:cubicBezTo>
                <a:cubicBezTo>
                  <a:pt x="2641016" y="179222"/>
                  <a:pt x="2634234" y="177775"/>
                  <a:pt x="2627681" y="174879"/>
                </a:cubicBezTo>
                <a:cubicBezTo>
                  <a:pt x="2621737" y="172288"/>
                  <a:pt x="2616937" y="169012"/>
                  <a:pt x="2613279" y="165049"/>
                </a:cubicBezTo>
                <a:lnTo>
                  <a:pt x="2612593" y="165049"/>
                </a:lnTo>
                <a:lnTo>
                  <a:pt x="2612593" y="227457"/>
                </a:lnTo>
                <a:lnTo>
                  <a:pt x="2581275" y="227457"/>
                </a:lnTo>
                <a:lnTo>
                  <a:pt x="2581275" y="54635"/>
                </a:lnTo>
                <a:lnTo>
                  <a:pt x="2610079" y="54635"/>
                </a:lnTo>
                <a:lnTo>
                  <a:pt x="2610079" y="70866"/>
                </a:lnTo>
                <a:lnTo>
                  <a:pt x="2610993" y="70866"/>
                </a:lnTo>
                <a:cubicBezTo>
                  <a:pt x="2614651" y="65837"/>
                  <a:pt x="2619527" y="61646"/>
                  <a:pt x="2625623" y="58293"/>
                </a:cubicBezTo>
                <a:cubicBezTo>
                  <a:pt x="2632786" y="54331"/>
                  <a:pt x="2640483" y="52349"/>
                  <a:pt x="2648712" y="52349"/>
                </a:cubicBezTo>
                <a:close/>
                <a:moveTo>
                  <a:pt x="2427808" y="52349"/>
                </a:moveTo>
                <a:cubicBezTo>
                  <a:pt x="2436343" y="52349"/>
                  <a:pt x="2443658" y="54635"/>
                  <a:pt x="2449754" y="59207"/>
                </a:cubicBezTo>
                <a:cubicBezTo>
                  <a:pt x="2454935" y="63017"/>
                  <a:pt x="2458822" y="68275"/>
                  <a:pt x="2461412" y="74981"/>
                </a:cubicBezTo>
                <a:lnTo>
                  <a:pt x="2462098" y="74981"/>
                </a:lnTo>
                <a:cubicBezTo>
                  <a:pt x="2466518" y="68580"/>
                  <a:pt x="2472233" y="63322"/>
                  <a:pt x="2479243" y="59207"/>
                </a:cubicBezTo>
                <a:cubicBezTo>
                  <a:pt x="2487168" y="54635"/>
                  <a:pt x="2495550" y="52349"/>
                  <a:pt x="2504389" y="52349"/>
                </a:cubicBezTo>
                <a:cubicBezTo>
                  <a:pt x="2517343" y="52349"/>
                  <a:pt x="2527935" y="56617"/>
                  <a:pt x="2536165" y="65151"/>
                </a:cubicBezTo>
                <a:cubicBezTo>
                  <a:pt x="2544851" y="74143"/>
                  <a:pt x="2549195" y="85877"/>
                  <a:pt x="2549195" y="100355"/>
                </a:cubicBezTo>
                <a:lnTo>
                  <a:pt x="2549195" y="177165"/>
                </a:lnTo>
                <a:lnTo>
                  <a:pt x="2517877" y="177165"/>
                </a:lnTo>
                <a:lnTo>
                  <a:pt x="2517877" y="106528"/>
                </a:lnTo>
                <a:cubicBezTo>
                  <a:pt x="2517877" y="97688"/>
                  <a:pt x="2516048" y="90907"/>
                  <a:pt x="2512390" y="86182"/>
                </a:cubicBezTo>
                <a:cubicBezTo>
                  <a:pt x="2509037" y="81763"/>
                  <a:pt x="2504313" y="79553"/>
                  <a:pt x="2498217" y="79553"/>
                </a:cubicBezTo>
                <a:cubicBezTo>
                  <a:pt x="2489987" y="79553"/>
                  <a:pt x="2483358" y="82906"/>
                  <a:pt x="2478329" y="89611"/>
                </a:cubicBezTo>
                <a:cubicBezTo>
                  <a:pt x="2473605" y="95860"/>
                  <a:pt x="2471242" y="103708"/>
                  <a:pt x="2471242" y="113157"/>
                </a:cubicBezTo>
                <a:lnTo>
                  <a:pt x="2471242" y="177165"/>
                </a:lnTo>
                <a:lnTo>
                  <a:pt x="2440153" y="177165"/>
                </a:lnTo>
                <a:lnTo>
                  <a:pt x="2440153" y="106528"/>
                </a:lnTo>
                <a:cubicBezTo>
                  <a:pt x="2440153" y="88544"/>
                  <a:pt x="2433599" y="79553"/>
                  <a:pt x="2420493" y="79553"/>
                </a:cubicBezTo>
                <a:cubicBezTo>
                  <a:pt x="2413025" y="79553"/>
                  <a:pt x="2406701" y="82601"/>
                  <a:pt x="2401519" y="88697"/>
                </a:cubicBezTo>
                <a:cubicBezTo>
                  <a:pt x="2396185" y="95098"/>
                  <a:pt x="2393518" y="103099"/>
                  <a:pt x="2393518" y="112700"/>
                </a:cubicBezTo>
                <a:lnTo>
                  <a:pt x="2393518" y="177165"/>
                </a:lnTo>
                <a:lnTo>
                  <a:pt x="2362200" y="177165"/>
                </a:lnTo>
                <a:lnTo>
                  <a:pt x="2362200" y="54635"/>
                </a:lnTo>
                <a:lnTo>
                  <a:pt x="2391232" y="54635"/>
                </a:lnTo>
                <a:lnTo>
                  <a:pt x="2391232" y="71552"/>
                </a:lnTo>
                <a:lnTo>
                  <a:pt x="2391918" y="71552"/>
                </a:lnTo>
                <a:cubicBezTo>
                  <a:pt x="2401671" y="58750"/>
                  <a:pt x="2413635" y="52349"/>
                  <a:pt x="2427808" y="52349"/>
                </a:cubicBezTo>
                <a:close/>
                <a:moveTo>
                  <a:pt x="2282571" y="52349"/>
                </a:moveTo>
                <a:cubicBezTo>
                  <a:pt x="2300707" y="52349"/>
                  <a:pt x="2315489" y="58293"/>
                  <a:pt x="2326919" y="70180"/>
                </a:cubicBezTo>
                <a:cubicBezTo>
                  <a:pt x="2338197" y="81915"/>
                  <a:pt x="2343836" y="97079"/>
                  <a:pt x="2343836" y="115672"/>
                </a:cubicBezTo>
                <a:cubicBezTo>
                  <a:pt x="2343836" y="134417"/>
                  <a:pt x="2338273" y="149657"/>
                  <a:pt x="2327148" y="161392"/>
                </a:cubicBezTo>
                <a:cubicBezTo>
                  <a:pt x="2315871" y="173279"/>
                  <a:pt x="2301011" y="179222"/>
                  <a:pt x="2282571" y="179222"/>
                </a:cubicBezTo>
                <a:cubicBezTo>
                  <a:pt x="2264131" y="179222"/>
                  <a:pt x="2249271" y="173355"/>
                  <a:pt x="2237994" y="161620"/>
                </a:cubicBezTo>
                <a:cubicBezTo>
                  <a:pt x="2226717" y="149885"/>
                  <a:pt x="2221077" y="134569"/>
                  <a:pt x="2221077" y="115672"/>
                </a:cubicBezTo>
                <a:cubicBezTo>
                  <a:pt x="2221077" y="97079"/>
                  <a:pt x="2226717" y="81915"/>
                  <a:pt x="2237994" y="70180"/>
                </a:cubicBezTo>
                <a:cubicBezTo>
                  <a:pt x="2249424" y="58293"/>
                  <a:pt x="2264283" y="52349"/>
                  <a:pt x="2282571" y="52349"/>
                </a:cubicBezTo>
                <a:close/>
                <a:moveTo>
                  <a:pt x="1939899" y="52349"/>
                </a:moveTo>
                <a:cubicBezTo>
                  <a:pt x="1956816" y="52349"/>
                  <a:pt x="1970685" y="58217"/>
                  <a:pt x="1981505" y="69952"/>
                </a:cubicBezTo>
                <a:cubicBezTo>
                  <a:pt x="1992325" y="81686"/>
                  <a:pt x="1997735" y="96698"/>
                  <a:pt x="1997735" y="114986"/>
                </a:cubicBezTo>
                <a:cubicBezTo>
                  <a:pt x="1997735" y="118796"/>
                  <a:pt x="1997507" y="122377"/>
                  <a:pt x="1997049" y="125730"/>
                </a:cubicBezTo>
                <a:lnTo>
                  <a:pt x="1910867" y="125730"/>
                </a:lnTo>
                <a:cubicBezTo>
                  <a:pt x="1912239" y="134112"/>
                  <a:pt x="1915439" y="140665"/>
                  <a:pt x="1920469" y="145390"/>
                </a:cubicBezTo>
                <a:cubicBezTo>
                  <a:pt x="1926107" y="150571"/>
                  <a:pt x="1933423" y="153162"/>
                  <a:pt x="1942414" y="153162"/>
                </a:cubicBezTo>
                <a:cubicBezTo>
                  <a:pt x="1956435" y="152705"/>
                  <a:pt x="1967331" y="148057"/>
                  <a:pt x="1975104" y="139217"/>
                </a:cubicBezTo>
                <a:lnTo>
                  <a:pt x="1992477" y="157048"/>
                </a:lnTo>
                <a:cubicBezTo>
                  <a:pt x="1981047" y="170917"/>
                  <a:pt x="1963827" y="178308"/>
                  <a:pt x="1940814" y="179222"/>
                </a:cubicBezTo>
                <a:cubicBezTo>
                  <a:pt x="1922831" y="179222"/>
                  <a:pt x="1908124" y="173431"/>
                  <a:pt x="1896694" y="161849"/>
                </a:cubicBezTo>
                <a:cubicBezTo>
                  <a:pt x="1885111" y="150114"/>
                  <a:pt x="1879321" y="134645"/>
                  <a:pt x="1879321" y="115443"/>
                </a:cubicBezTo>
                <a:cubicBezTo>
                  <a:pt x="1879321" y="97155"/>
                  <a:pt x="1885035" y="82067"/>
                  <a:pt x="1896465" y="70180"/>
                </a:cubicBezTo>
                <a:cubicBezTo>
                  <a:pt x="1907895" y="58293"/>
                  <a:pt x="1922373" y="52349"/>
                  <a:pt x="1939899" y="52349"/>
                </a:cubicBezTo>
                <a:close/>
                <a:moveTo>
                  <a:pt x="1816303" y="52349"/>
                </a:moveTo>
                <a:cubicBezTo>
                  <a:pt x="1836267" y="53111"/>
                  <a:pt x="1852269" y="60427"/>
                  <a:pt x="1864309" y="74295"/>
                </a:cubicBezTo>
                <a:lnTo>
                  <a:pt x="1844878" y="93269"/>
                </a:lnTo>
                <a:cubicBezTo>
                  <a:pt x="1837258" y="84125"/>
                  <a:pt x="1828190" y="79553"/>
                  <a:pt x="1817675" y="79553"/>
                </a:cubicBezTo>
                <a:cubicBezTo>
                  <a:pt x="1807921" y="79553"/>
                  <a:pt x="1800301" y="82906"/>
                  <a:pt x="1794815" y="89611"/>
                </a:cubicBezTo>
                <a:cubicBezTo>
                  <a:pt x="1789481" y="96012"/>
                  <a:pt x="1786814" y="104623"/>
                  <a:pt x="1786814" y="115443"/>
                </a:cubicBezTo>
                <a:cubicBezTo>
                  <a:pt x="1786814" y="126416"/>
                  <a:pt x="1789328" y="135103"/>
                  <a:pt x="1794357" y="141503"/>
                </a:cubicBezTo>
                <a:cubicBezTo>
                  <a:pt x="1799691" y="148361"/>
                  <a:pt x="1807235" y="151790"/>
                  <a:pt x="1816989" y="151790"/>
                </a:cubicBezTo>
                <a:cubicBezTo>
                  <a:pt x="1829333" y="151790"/>
                  <a:pt x="1839773" y="145923"/>
                  <a:pt x="1848307" y="134188"/>
                </a:cubicBezTo>
                <a:lnTo>
                  <a:pt x="1867281" y="152019"/>
                </a:lnTo>
                <a:cubicBezTo>
                  <a:pt x="1862404" y="159944"/>
                  <a:pt x="1855546" y="166345"/>
                  <a:pt x="1846707" y="171221"/>
                </a:cubicBezTo>
                <a:cubicBezTo>
                  <a:pt x="1837106" y="176555"/>
                  <a:pt x="1826819" y="179222"/>
                  <a:pt x="1815846" y="179222"/>
                </a:cubicBezTo>
                <a:cubicBezTo>
                  <a:pt x="1797405" y="179222"/>
                  <a:pt x="1782470" y="173126"/>
                  <a:pt x="1771040" y="160934"/>
                </a:cubicBezTo>
                <a:cubicBezTo>
                  <a:pt x="1759915" y="149047"/>
                  <a:pt x="1754353" y="133883"/>
                  <a:pt x="1754353" y="115443"/>
                </a:cubicBezTo>
                <a:cubicBezTo>
                  <a:pt x="1754353" y="97307"/>
                  <a:pt x="1759915" y="82372"/>
                  <a:pt x="1771040" y="70637"/>
                </a:cubicBezTo>
                <a:cubicBezTo>
                  <a:pt x="1782623" y="58445"/>
                  <a:pt x="1797711" y="52349"/>
                  <a:pt x="1816303" y="52349"/>
                </a:cubicBezTo>
                <a:close/>
                <a:moveTo>
                  <a:pt x="1686458" y="52349"/>
                </a:moveTo>
                <a:cubicBezTo>
                  <a:pt x="1699260" y="52349"/>
                  <a:pt x="1709547" y="56693"/>
                  <a:pt x="1717319" y="65380"/>
                </a:cubicBezTo>
                <a:cubicBezTo>
                  <a:pt x="1725397" y="74371"/>
                  <a:pt x="1729435" y="86258"/>
                  <a:pt x="1729435" y="101041"/>
                </a:cubicBezTo>
                <a:lnTo>
                  <a:pt x="1729435" y="177165"/>
                </a:lnTo>
                <a:lnTo>
                  <a:pt x="1698117" y="177165"/>
                </a:lnTo>
                <a:lnTo>
                  <a:pt x="1698117" y="106756"/>
                </a:lnTo>
                <a:cubicBezTo>
                  <a:pt x="1698117" y="97612"/>
                  <a:pt x="1696364" y="90754"/>
                  <a:pt x="1692859" y="86182"/>
                </a:cubicBezTo>
                <a:cubicBezTo>
                  <a:pt x="1689506" y="81763"/>
                  <a:pt x="1684782" y="79553"/>
                  <a:pt x="1678686" y="79553"/>
                </a:cubicBezTo>
                <a:cubicBezTo>
                  <a:pt x="1670914" y="79553"/>
                  <a:pt x="1664360" y="82601"/>
                  <a:pt x="1659026" y="88697"/>
                </a:cubicBezTo>
                <a:cubicBezTo>
                  <a:pt x="1653387" y="95098"/>
                  <a:pt x="1650568" y="103099"/>
                  <a:pt x="1650568" y="112700"/>
                </a:cubicBezTo>
                <a:lnTo>
                  <a:pt x="1650568" y="177165"/>
                </a:lnTo>
                <a:lnTo>
                  <a:pt x="1619250" y="177165"/>
                </a:lnTo>
                <a:lnTo>
                  <a:pt x="1619250" y="54635"/>
                </a:lnTo>
                <a:lnTo>
                  <a:pt x="1648282" y="54635"/>
                </a:lnTo>
                <a:lnTo>
                  <a:pt x="1648282" y="71780"/>
                </a:lnTo>
                <a:lnTo>
                  <a:pt x="1648968" y="71780"/>
                </a:lnTo>
                <a:cubicBezTo>
                  <a:pt x="1651863" y="66904"/>
                  <a:pt x="1656664" y="62560"/>
                  <a:pt x="1663370" y="58750"/>
                </a:cubicBezTo>
                <a:cubicBezTo>
                  <a:pt x="1670837" y="54483"/>
                  <a:pt x="1678533" y="52349"/>
                  <a:pt x="1686458" y="52349"/>
                </a:cubicBezTo>
                <a:close/>
                <a:moveTo>
                  <a:pt x="1537335" y="52349"/>
                </a:moveTo>
                <a:cubicBezTo>
                  <a:pt x="1551965" y="52349"/>
                  <a:pt x="1564005" y="56388"/>
                  <a:pt x="1573454" y="64465"/>
                </a:cubicBezTo>
                <a:cubicBezTo>
                  <a:pt x="1583207" y="72847"/>
                  <a:pt x="1588084" y="84125"/>
                  <a:pt x="1588084" y="98298"/>
                </a:cubicBezTo>
                <a:lnTo>
                  <a:pt x="1588084" y="177165"/>
                </a:lnTo>
                <a:lnTo>
                  <a:pt x="1559281" y="177165"/>
                </a:lnTo>
                <a:lnTo>
                  <a:pt x="1559281" y="160477"/>
                </a:lnTo>
                <a:lnTo>
                  <a:pt x="1558366" y="160477"/>
                </a:lnTo>
                <a:cubicBezTo>
                  <a:pt x="1555471" y="165659"/>
                  <a:pt x="1550746" y="170002"/>
                  <a:pt x="1544193" y="173507"/>
                </a:cubicBezTo>
                <a:cubicBezTo>
                  <a:pt x="1537030" y="177317"/>
                  <a:pt x="1529105" y="179222"/>
                  <a:pt x="1520419" y="179222"/>
                </a:cubicBezTo>
                <a:cubicBezTo>
                  <a:pt x="1508379" y="179222"/>
                  <a:pt x="1498473" y="175870"/>
                  <a:pt x="1490701" y="169164"/>
                </a:cubicBezTo>
                <a:cubicBezTo>
                  <a:pt x="1482623" y="162154"/>
                  <a:pt x="1478585" y="153238"/>
                  <a:pt x="1478585" y="142418"/>
                </a:cubicBezTo>
                <a:cubicBezTo>
                  <a:pt x="1478585" y="129616"/>
                  <a:pt x="1483461" y="119558"/>
                  <a:pt x="1493215" y="112243"/>
                </a:cubicBezTo>
                <a:cubicBezTo>
                  <a:pt x="1502511" y="105232"/>
                  <a:pt x="1514627" y="101727"/>
                  <a:pt x="1529563" y="101727"/>
                </a:cubicBezTo>
                <a:cubicBezTo>
                  <a:pt x="1539469" y="101727"/>
                  <a:pt x="1548689" y="103556"/>
                  <a:pt x="1557223" y="107213"/>
                </a:cubicBezTo>
                <a:lnTo>
                  <a:pt x="1557223" y="98984"/>
                </a:lnTo>
                <a:cubicBezTo>
                  <a:pt x="1557223" y="92126"/>
                  <a:pt x="1555089" y="86716"/>
                  <a:pt x="1550822" y="82753"/>
                </a:cubicBezTo>
                <a:cubicBezTo>
                  <a:pt x="1546707" y="78943"/>
                  <a:pt x="1541526" y="77038"/>
                  <a:pt x="1535278" y="77038"/>
                </a:cubicBezTo>
                <a:cubicBezTo>
                  <a:pt x="1522781" y="77038"/>
                  <a:pt x="1511579" y="81305"/>
                  <a:pt x="1501673" y="89840"/>
                </a:cubicBezTo>
                <a:lnTo>
                  <a:pt x="1486586" y="72238"/>
                </a:lnTo>
                <a:cubicBezTo>
                  <a:pt x="1492225" y="66599"/>
                  <a:pt x="1499159" y="62027"/>
                  <a:pt x="1507388" y="58522"/>
                </a:cubicBezTo>
                <a:cubicBezTo>
                  <a:pt x="1516990" y="54407"/>
                  <a:pt x="1526972" y="52349"/>
                  <a:pt x="1537335" y="52349"/>
                </a:cubicBezTo>
                <a:close/>
                <a:moveTo>
                  <a:pt x="1332433" y="52349"/>
                </a:moveTo>
                <a:cubicBezTo>
                  <a:pt x="1340967" y="52349"/>
                  <a:pt x="1348283" y="54635"/>
                  <a:pt x="1354379" y="59207"/>
                </a:cubicBezTo>
                <a:cubicBezTo>
                  <a:pt x="1359560" y="63017"/>
                  <a:pt x="1363447" y="68275"/>
                  <a:pt x="1366037" y="74981"/>
                </a:cubicBezTo>
                <a:lnTo>
                  <a:pt x="1366723" y="74981"/>
                </a:lnTo>
                <a:cubicBezTo>
                  <a:pt x="1371143" y="68580"/>
                  <a:pt x="1376858" y="63322"/>
                  <a:pt x="1383868" y="59207"/>
                </a:cubicBezTo>
                <a:cubicBezTo>
                  <a:pt x="1391793" y="54635"/>
                  <a:pt x="1400175" y="52349"/>
                  <a:pt x="1409014" y="52349"/>
                </a:cubicBezTo>
                <a:cubicBezTo>
                  <a:pt x="1421968" y="52349"/>
                  <a:pt x="1432560" y="56617"/>
                  <a:pt x="1440789" y="65151"/>
                </a:cubicBezTo>
                <a:cubicBezTo>
                  <a:pt x="1449476" y="74143"/>
                  <a:pt x="1453820" y="85877"/>
                  <a:pt x="1453820" y="100355"/>
                </a:cubicBezTo>
                <a:lnTo>
                  <a:pt x="1453820" y="177165"/>
                </a:lnTo>
                <a:lnTo>
                  <a:pt x="1422501" y="177165"/>
                </a:lnTo>
                <a:lnTo>
                  <a:pt x="1422501" y="106528"/>
                </a:lnTo>
                <a:cubicBezTo>
                  <a:pt x="1422501" y="97688"/>
                  <a:pt x="1420673" y="90907"/>
                  <a:pt x="1417015" y="86182"/>
                </a:cubicBezTo>
                <a:cubicBezTo>
                  <a:pt x="1413662" y="81763"/>
                  <a:pt x="1408938" y="79553"/>
                  <a:pt x="1402842" y="79553"/>
                </a:cubicBezTo>
                <a:cubicBezTo>
                  <a:pt x="1394612" y="79553"/>
                  <a:pt x="1387983" y="82906"/>
                  <a:pt x="1382954" y="89611"/>
                </a:cubicBezTo>
                <a:cubicBezTo>
                  <a:pt x="1378229" y="95860"/>
                  <a:pt x="1375867" y="103708"/>
                  <a:pt x="1375867" y="113157"/>
                </a:cubicBezTo>
                <a:lnTo>
                  <a:pt x="1375867" y="177165"/>
                </a:lnTo>
                <a:lnTo>
                  <a:pt x="1344778" y="177165"/>
                </a:lnTo>
                <a:lnTo>
                  <a:pt x="1344778" y="106528"/>
                </a:lnTo>
                <a:cubicBezTo>
                  <a:pt x="1344778" y="88544"/>
                  <a:pt x="1338224" y="79553"/>
                  <a:pt x="1325118" y="79553"/>
                </a:cubicBezTo>
                <a:cubicBezTo>
                  <a:pt x="1317650" y="79553"/>
                  <a:pt x="1311326" y="82601"/>
                  <a:pt x="1306144" y="88697"/>
                </a:cubicBezTo>
                <a:cubicBezTo>
                  <a:pt x="1300810" y="95098"/>
                  <a:pt x="1298143" y="103099"/>
                  <a:pt x="1298143" y="112700"/>
                </a:cubicBezTo>
                <a:lnTo>
                  <a:pt x="1298143" y="177165"/>
                </a:lnTo>
                <a:lnTo>
                  <a:pt x="1266825" y="177165"/>
                </a:lnTo>
                <a:lnTo>
                  <a:pt x="1266825" y="54635"/>
                </a:lnTo>
                <a:lnTo>
                  <a:pt x="1295857" y="54635"/>
                </a:lnTo>
                <a:lnTo>
                  <a:pt x="1295857" y="71552"/>
                </a:lnTo>
                <a:lnTo>
                  <a:pt x="1296543" y="71552"/>
                </a:lnTo>
                <a:cubicBezTo>
                  <a:pt x="1306297" y="58750"/>
                  <a:pt x="1318260" y="52349"/>
                  <a:pt x="1332433" y="52349"/>
                </a:cubicBezTo>
                <a:close/>
                <a:moveTo>
                  <a:pt x="1234669" y="52349"/>
                </a:moveTo>
                <a:cubicBezTo>
                  <a:pt x="1240003" y="52349"/>
                  <a:pt x="1244956" y="53264"/>
                  <a:pt x="1249528" y="55093"/>
                </a:cubicBezTo>
                <a:lnTo>
                  <a:pt x="1244727" y="82296"/>
                </a:lnTo>
                <a:cubicBezTo>
                  <a:pt x="1241069" y="80467"/>
                  <a:pt x="1236650" y="79553"/>
                  <a:pt x="1231468" y="79553"/>
                </a:cubicBezTo>
                <a:cubicBezTo>
                  <a:pt x="1222934" y="79553"/>
                  <a:pt x="1215999" y="82982"/>
                  <a:pt x="1210666" y="89840"/>
                </a:cubicBezTo>
                <a:cubicBezTo>
                  <a:pt x="1205484" y="96545"/>
                  <a:pt x="1202893" y="105308"/>
                  <a:pt x="1202893" y="116129"/>
                </a:cubicBezTo>
                <a:lnTo>
                  <a:pt x="1202893" y="177165"/>
                </a:lnTo>
                <a:lnTo>
                  <a:pt x="1171575" y="177165"/>
                </a:lnTo>
                <a:lnTo>
                  <a:pt x="1171575" y="54635"/>
                </a:lnTo>
                <a:lnTo>
                  <a:pt x="1200379" y="54635"/>
                </a:lnTo>
                <a:lnTo>
                  <a:pt x="1200379" y="73381"/>
                </a:lnTo>
                <a:lnTo>
                  <a:pt x="1201293" y="73381"/>
                </a:lnTo>
                <a:cubicBezTo>
                  <a:pt x="1209980" y="59360"/>
                  <a:pt x="1221105" y="52349"/>
                  <a:pt x="1234669" y="52349"/>
                </a:cubicBezTo>
                <a:close/>
                <a:moveTo>
                  <a:pt x="1091946" y="52349"/>
                </a:moveTo>
                <a:cubicBezTo>
                  <a:pt x="1110082" y="52349"/>
                  <a:pt x="1124864" y="58293"/>
                  <a:pt x="1136294" y="70180"/>
                </a:cubicBezTo>
                <a:cubicBezTo>
                  <a:pt x="1147572" y="81915"/>
                  <a:pt x="1153211" y="97079"/>
                  <a:pt x="1153211" y="115672"/>
                </a:cubicBezTo>
                <a:cubicBezTo>
                  <a:pt x="1153211" y="134417"/>
                  <a:pt x="1147648" y="149657"/>
                  <a:pt x="1136523" y="161392"/>
                </a:cubicBezTo>
                <a:cubicBezTo>
                  <a:pt x="1125245" y="173279"/>
                  <a:pt x="1110387" y="179222"/>
                  <a:pt x="1091946" y="179222"/>
                </a:cubicBezTo>
                <a:cubicBezTo>
                  <a:pt x="1073506" y="179222"/>
                  <a:pt x="1058647" y="173355"/>
                  <a:pt x="1047369" y="161620"/>
                </a:cubicBezTo>
                <a:cubicBezTo>
                  <a:pt x="1036091" y="149885"/>
                  <a:pt x="1030453" y="134569"/>
                  <a:pt x="1030453" y="115672"/>
                </a:cubicBezTo>
                <a:cubicBezTo>
                  <a:pt x="1030453" y="97079"/>
                  <a:pt x="1036091" y="81915"/>
                  <a:pt x="1047369" y="70180"/>
                </a:cubicBezTo>
                <a:cubicBezTo>
                  <a:pt x="1058799" y="58293"/>
                  <a:pt x="1073658" y="52349"/>
                  <a:pt x="1091946" y="52349"/>
                </a:cubicBezTo>
                <a:close/>
                <a:moveTo>
                  <a:pt x="929869" y="52349"/>
                </a:moveTo>
                <a:cubicBezTo>
                  <a:pt x="935203" y="52349"/>
                  <a:pt x="940156" y="53264"/>
                  <a:pt x="944728" y="55093"/>
                </a:cubicBezTo>
                <a:lnTo>
                  <a:pt x="939927" y="82296"/>
                </a:lnTo>
                <a:cubicBezTo>
                  <a:pt x="936270" y="80467"/>
                  <a:pt x="931850" y="79553"/>
                  <a:pt x="926668" y="79553"/>
                </a:cubicBezTo>
                <a:cubicBezTo>
                  <a:pt x="918134" y="79553"/>
                  <a:pt x="911200" y="82982"/>
                  <a:pt x="905866" y="89840"/>
                </a:cubicBezTo>
                <a:cubicBezTo>
                  <a:pt x="900684" y="96545"/>
                  <a:pt x="898093" y="105308"/>
                  <a:pt x="898093" y="116129"/>
                </a:cubicBezTo>
                <a:lnTo>
                  <a:pt x="898093" y="177165"/>
                </a:lnTo>
                <a:lnTo>
                  <a:pt x="866775" y="177165"/>
                </a:lnTo>
                <a:lnTo>
                  <a:pt x="866775" y="54635"/>
                </a:lnTo>
                <a:lnTo>
                  <a:pt x="895579" y="54635"/>
                </a:lnTo>
                <a:lnTo>
                  <a:pt x="895579" y="73381"/>
                </a:lnTo>
                <a:lnTo>
                  <a:pt x="896493" y="73381"/>
                </a:lnTo>
                <a:cubicBezTo>
                  <a:pt x="905180" y="59360"/>
                  <a:pt x="916305" y="52349"/>
                  <a:pt x="929869" y="52349"/>
                </a:cubicBezTo>
                <a:close/>
                <a:moveTo>
                  <a:pt x="787375" y="52349"/>
                </a:moveTo>
                <a:cubicBezTo>
                  <a:pt x="804291" y="52349"/>
                  <a:pt x="818160" y="58217"/>
                  <a:pt x="828980" y="69952"/>
                </a:cubicBezTo>
                <a:cubicBezTo>
                  <a:pt x="839801" y="81686"/>
                  <a:pt x="845211" y="96698"/>
                  <a:pt x="845211" y="114986"/>
                </a:cubicBezTo>
                <a:cubicBezTo>
                  <a:pt x="845211" y="118796"/>
                  <a:pt x="844982" y="122377"/>
                  <a:pt x="844525" y="125730"/>
                </a:cubicBezTo>
                <a:lnTo>
                  <a:pt x="758343" y="125730"/>
                </a:lnTo>
                <a:cubicBezTo>
                  <a:pt x="759714" y="134112"/>
                  <a:pt x="762915" y="140665"/>
                  <a:pt x="767944" y="145390"/>
                </a:cubicBezTo>
                <a:cubicBezTo>
                  <a:pt x="773583" y="150571"/>
                  <a:pt x="780898" y="153162"/>
                  <a:pt x="789889" y="153162"/>
                </a:cubicBezTo>
                <a:cubicBezTo>
                  <a:pt x="803910" y="152705"/>
                  <a:pt x="814807" y="148057"/>
                  <a:pt x="822579" y="139217"/>
                </a:cubicBezTo>
                <a:lnTo>
                  <a:pt x="839953" y="157048"/>
                </a:lnTo>
                <a:cubicBezTo>
                  <a:pt x="828523" y="170917"/>
                  <a:pt x="811302" y="178308"/>
                  <a:pt x="788289" y="179222"/>
                </a:cubicBezTo>
                <a:cubicBezTo>
                  <a:pt x="770306" y="179222"/>
                  <a:pt x="755599" y="173431"/>
                  <a:pt x="744169" y="161849"/>
                </a:cubicBezTo>
                <a:cubicBezTo>
                  <a:pt x="732587" y="150114"/>
                  <a:pt x="726796" y="134645"/>
                  <a:pt x="726796" y="115443"/>
                </a:cubicBezTo>
                <a:cubicBezTo>
                  <a:pt x="726796" y="97155"/>
                  <a:pt x="732511" y="82067"/>
                  <a:pt x="743941" y="70180"/>
                </a:cubicBezTo>
                <a:cubicBezTo>
                  <a:pt x="755371" y="58293"/>
                  <a:pt x="769849" y="52349"/>
                  <a:pt x="787375" y="52349"/>
                </a:cubicBezTo>
                <a:close/>
                <a:moveTo>
                  <a:pt x="286131" y="52349"/>
                </a:moveTo>
                <a:cubicBezTo>
                  <a:pt x="294361" y="52349"/>
                  <a:pt x="301905" y="54254"/>
                  <a:pt x="308763" y="58064"/>
                </a:cubicBezTo>
                <a:cubicBezTo>
                  <a:pt x="314859" y="61417"/>
                  <a:pt x="319354" y="65532"/>
                  <a:pt x="322250" y="70409"/>
                </a:cubicBezTo>
                <a:lnTo>
                  <a:pt x="322707" y="70409"/>
                </a:lnTo>
                <a:lnTo>
                  <a:pt x="322707" y="54635"/>
                </a:lnTo>
                <a:lnTo>
                  <a:pt x="351739" y="54635"/>
                </a:lnTo>
                <a:lnTo>
                  <a:pt x="351739" y="170078"/>
                </a:lnTo>
                <a:cubicBezTo>
                  <a:pt x="351739" y="188519"/>
                  <a:pt x="346405" y="202921"/>
                  <a:pt x="335737" y="213284"/>
                </a:cubicBezTo>
                <a:cubicBezTo>
                  <a:pt x="324612" y="224104"/>
                  <a:pt x="309144" y="229514"/>
                  <a:pt x="289332" y="229514"/>
                </a:cubicBezTo>
                <a:cubicBezTo>
                  <a:pt x="268300" y="228905"/>
                  <a:pt x="250165" y="222199"/>
                  <a:pt x="234925" y="209398"/>
                </a:cubicBezTo>
                <a:lnTo>
                  <a:pt x="249784" y="186538"/>
                </a:lnTo>
                <a:cubicBezTo>
                  <a:pt x="262890" y="196901"/>
                  <a:pt x="275920" y="202082"/>
                  <a:pt x="288874" y="202082"/>
                </a:cubicBezTo>
                <a:cubicBezTo>
                  <a:pt x="299390" y="202082"/>
                  <a:pt x="307467" y="198958"/>
                  <a:pt x="313106" y="192710"/>
                </a:cubicBezTo>
                <a:cubicBezTo>
                  <a:pt x="317983" y="187223"/>
                  <a:pt x="320421" y="180213"/>
                  <a:pt x="320421" y="171679"/>
                </a:cubicBezTo>
                <a:lnTo>
                  <a:pt x="320421" y="160706"/>
                </a:lnTo>
                <a:lnTo>
                  <a:pt x="319507" y="160706"/>
                </a:lnTo>
                <a:cubicBezTo>
                  <a:pt x="316306" y="165430"/>
                  <a:pt x="311963" y="169316"/>
                  <a:pt x="306477" y="172364"/>
                </a:cubicBezTo>
                <a:cubicBezTo>
                  <a:pt x="299923" y="175870"/>
                  <a:pt x="292608" y="177622"/>
                  <a:pt x="284531" y="177622"/>
                </a:cubicBezTo>
                <a:cubicBezTo>
                  <a:pt x="269443" y="177622"/>
                  <a:pt x="256794" y="172060"/>
                  <a:pt x="246583" y="160934"/>
                </a:cubicBezTo>
                <a:cubicBezTo>
                  <a:pt x="235763" y="149200"/>
                  <a:pt x="230353" y="134112"/>
                  <a:pt x="230353" y="115672"/>
                </a:cubicBezTo>
                <a:cubicBezTo>
                  <a:pt x="230810" y="96774"/>
                  <a:pt x="236220" y="81534"/>
                  <a:pt x="246583" y="69952"/>
                </a:cubicBezTo>
                <a:cubicBezTo>
                  <a:pt x="257099" y="58522"/>
                  <a:pt x="270282" y="52654"/>
                  <a:pt x="286131" y="52349"/>
                </a:cubicBezTo>
                <a:close/>
                <a:moveTo>
                  <a:pt x="616687" y="36805"/>
                </a:moveTo>
                <a:lnTo>
                  <a:pt x="616687" y="89840"/>
                </a:lnTo>
                <a:lnTo>
                  <a:pt x="648462" y="89840"/>
                </a:lnTo>
                <a:cubicBezTo>
                  <a:pt x="657302" y="89840"/>
                  <a:pt x="664236" y="87706"/>
                  <a:pt x="669265" y="83439"/>
                </a:cubicBezTo>
                <a:cubicBezTo>
                  <a:pt x="674751" y="78867"/>
                  <a:pt x="677495" y="72161"/>
                  <a:pt x="677495" y="63322"/>
                </a:cubicBezTo>
                <a:cubicBezTo>
                  <a:pt x="677495" y="54635"/>
                  <a:pt x="674751" y="47930"/>
                  <a:pt x="669265" y="43205"/>
                </a:cubicBezTo>
                <a:cubicBezTo>
                  <a:pt x="664236" y="38938"/>
                  <a:pt x="657302" y="36805"/>
                  <a:pt x="648462" y="36805"/>
                </a:cubicBezTo>
                <a:close/>
                <a:moveTo>
                  <a:pt x="2864587" y="16688"/>
                </a:moveTo>
                <a:lnTo>
                  <a:pt x="2895905" y="16688"/>
                </a:lnTo>
                <a:lnTo>
                  <a:pt x="2895905" y="54635"/>
                </a:lnTo>
                <a:lnTo>
                  <a:pt x="2928137" y="54635"/>
                </a:lnTo>
                <a:lnTo>
                  <a:pt x="2928137" y="81153"/>
                </a:lnTo>
                <a:lnTo>
                  <a:pt x="2895905" y="81153"/>
                </a:lnTo>
                <a:lnTo>
                  <a:pt x="2895905" y="132131"/>
                </a:lnTo>
                <a:cubicBezTo>
                  <a:pt x="2895905" y="138989"/>
                  <a:pt x="2896819" y="143866"/>
                  <a:pt x="2898648" y="146761"/>
                </a:cubicBezTo>
                <a:cubicBezTo>
                  <a:pt x="2900782" y="150114"/>
                  <a:pt x="2904287" y="151790"/>
                  <a:pt x="2909164" y="151790"/>
                </a:cubicBezTo>
                <a:cubicBezTo>
                  <a:pt x="2913431" y="151790"/>
                  <a:pt x="2919146" y="150419"/>
                  <a:pt x="2926309" y="147676"/>
                </a:cubicBezTo>
                <a:lnTo>
                  <a:pt x="2930423" y="173050"/>
                </a:lnTo>
                <a:cubicBezTo>
                  <a:pt x="2923108" y="177165"/>
                  <a:pt x="2913888" y="179222"/>
                  <a:pt x="2902763" y="179222"/>
                </a:cubicBezTo>
                <a:cubicBezTo>
                  <a:pt x="2890266" y="179222"/>
                  <a:pt x="2880741" y="175412"/>
                  <a:pt x="2874188" y="167792"/>
                </a:cubicBezTo>
                <a:cubicBezTo>
                  <a:pt x="2867787" y="160325"/>
                  <a:pt x="2864587" y="149581"/>
                  <a:pt x="2864587" y="135560"/>
                </a:cubicBezTo>
                <a:lnTo>
                  <a:pt x="2864587" y="81153"/>
                </a:lnTo>
                <a:lnTo>
                  <a:pt x="2843327" y="81153"/>
                </a:lnTo>
                <a:lnTo>
                  <a:pt x="2843327" y="54635"/>
                </a:lnTo>
                <a:lnTo>
                  <a:pt x="2864587" y="54635"/>
                </a:lnTo>
                <a:close/>
                <a:moveTo>
                  <a:pt x="583769" y="9144"/>
                </a:moveTo>
                <a:lnTo>
                  <a:pt x="648920" y="9144"/>
                </a:lnTo>
                <a:cubicBezTo>
                  <a:pt x="668274" y="9144"/>
                  <a:pt x="683362" y="13487"/>
                  <a:pt x="694182" y="22174"/>
                </a:cubicBezTo>
                <a:cubicBezTo>
                  <a:pt x="705917" y="31623"/>
                  <a:pt x="711784" y="45263"/>
                  <a:pt x="711784" y="63094"/>
                </a:cubicBezTo>
                <a:cubicBezTo>
                  <a:pt x="711784" y="81229"/>
                  <a:pt x="705993" y="95021"/>
                  <a:pt x="694411" y="104470"/>
                </a:cubicBezTo>
                <a:cubicBezTo>
                  <a:pt x="683590" y="113309"/>
                  <a:pt x="669036" y="117729"/>
                  <a:pt x="650748" y="117729"/>
                </a:cubicBezTo>
                <a:lnTo>
                  <a:pt x="616687" y="117729"/>
                </a:lnTo>
                <a:lnTo>
                  <a:pt x="616687" y="177165"/>
                </a:lnTo>
                <a:lnTo>
                  <a:pt x="583769" y="177165"/>
                </a:lnTo>
                <a:close/>
                <a:moveTo>
                  <a:pt x="0" y="9144"/>
                </a:moveTo>
                <a:lnTo>
                  <a:pt x="32919" y="9144"/>
                </a:lnTo>
                <a:lnTo>
                  <a:pt x="32919" y="77038"/>
                </a:lnTo>
                <a:lnTo>
                  <a:pt x="105613" y="77038"/>
                </a:lnTo>
                <a:lnTo>
                  <a:pt x="105613" y="9144"/>
                </a:lnTo>
                <a:lnTo>
                  <a:pt x="138532" y="9144"/>
                </a:lnTo>
                <a:lnTo>
                  <a:pt x="138532" y="177165"/>
                </a:lnTo>
                <a:lnTo>
                  <a:pt x="105613" y="177165"/>
                </a:lnTo>
                <a:lnTo>
                  <a:pt x="105613" y="105842"/>
                </a:lnTo>
                <a:lnTo>
                  <a:pt x="32919" y="105842"/>
                </a:lnTo>
                <a:lnTo>
                  <a:pt x="32919" y="177165"/>
                </a:lnTo>
                <a:lnTo>
                  <a:pt x="0" y="177165"/>
                </a:lnTo>
                <a:close/>
                <a:moveTo>
                  <a:pt x="2141449" y="5486"/>
                </a:moveTo>
                <a:cubicBezTo>
                  <a:pt x="2168271" y="6096"/>
                  <a:pt x="2189302" y="15088"/>
                  <a:pt x="2204542" y="32461"/>
                </a:cubicBezTo>
                <a:lnTo>
                  <a:pt x="2183283" y="53950"/>
                </a:lnTo>
                <a:cubicBezTo>
                  <a:pt x="2171547" y="41605"/>
                  <a:pt x="2157679" y="35433"/>
                  <a:pt x="2141677" y="35433"/>
                </a:cubicBezTo>
                <a:cubicBezTo>
                  <a:pt x="2127809" y="35433"/>
                  <a:pt x="2116607" y="40615"/>
                  <a:pt x="2108073" y="50978"/>
                </a:cubicBezTo>
                <a:cubicBezTo>
                  <a:pt x="2099234" y="61646"/>
                  <a:pt x="2094814" y="75743"/>
                  <a:pt x="2094814" y="93269"/>
                </a:cubicBezTo>
                <a:cubicBezTo>
                  <a:pt x="2094814" y="110490"/>
                  <a:pt x="2099234" y="124358"/>
                  <a:pt x="2108073" y="134874"/>
                </a:cubicBezTo>
                <a:cubicBezTo>
                  <a:pt x="2116912" y="145390"/>
                  <a:pt x="2128495" y="150647"/>
                  <a:pt x="2142821" y="150647"/>
                </a:cubicBezTo>
                <a:cubicBezTo>
                  <a:pt x="2160803" y="150647"/>
                  <a:pt x="2174519" y="142342"/>
                  <a:pt x="2183968" y="125730"/>
                </a:cubicBezTo>
                <a:lnTo>
                  <a:pt x="2209114" y="139446"/>
                </a:lnTo>
                <a:cubicBezTo>
                  <a:pt x="2203933" y="151943"/>
                  <a:pt x="2195398" y="161925"/>
                  <a:pt x="2183511" y="169393"/>
                </a:cubicBezTo>
                <a:cubicBezTo>
                  <a:pt x="2171319" y="177013"/>
                  <a:pt x="2157451" y="180823"/>
                  <a:pt x="2141906" y="180823"/>
                </a:cubicBezTo>
                <a:cubicBezTo>
                  <a:pt x="2117979" y="180365"/>
                  <a:pt x="2098548" y="172212"/>
                  <a:pt x="2083613" y="156362"/>
                </a:cubicBezTo>
                <a:cubicBezTo>
                  <a:pt x="2068677" y="140360"/>
                  <a:pt x="2060981" y="119329"/>
                  <a:pt x="2060524" y="93269"/>
                </a:cubicBezTo>
                <a:cubicBezTo>
                  <a:pt x="2060524" y="67666"/>
                  <a:pt x="2068297" y="46558"/>
                  <a:pt x="2083841" y="29947"/>
                </a:cubicBezTo>
                <a:cubicBezTo>
                  <a:pt x="2099081" y="13640"/>
                  <a:pt x="2118284" y="5486"/>
                  <a:pt x="2141449" y="5486"/>
                </a:cubicBezTo>
                <a:close/>
                <a:moveTo>
                  <a:pt x="381000" y="2286"/>
                </a:moveTo>
                <a:lnTo>
                  <a:pt x="412319" y="2286"/>
                </a:lnTo>
                <a:lnTo>
                  <a:pt x="412319" y="69723"/>
                </a:lnTo>
                <a:lnTo>
                  <a:pt x="413004" y="69723"/>
                </a:lnTo>
                <a:cubicBezTo>
                  <a:pt x="416357" y="65303"/>
                  <a:pt x="421005" y="61493"/>
                  <a:pt x="426949" y="58293"/>
                </a:cubicBezTo>
                <a:cubicBezTo>
                  <a:pt x="434264" y="54331"/>
                  <a:pt x="441960" y="52349"/>
                  <a:pt x="450038" y="52349"/>
                </a:cubicBezTo>
                <a:cubicBezTo>
                  <a:pt x="462687" y="52349"/>
                  <a:pt x="472821" y="56617"/>
                  <a:pt x="480441" y="65151"/>
                </a:cubicBezTo>
                <a:cubicBezTo>
                  <a:pt x="488366" y="73990"/>
                  <a:pt x="492328" y="85954"/>
                  <a:pt x="492328" y="101041"/>
                </a:cubicBezTo>
                <a:lnTo>
                  <a:pt x="492328" y="177165"/>
                </a:lnTo>
                <a:lnTo>
                  <a:pt x="461010" y="177165"/>
                </a:lnTo>
                <a:lnTo>
                  <a:pt x="461010" y="108128"/>
                </a:lnTo>
                <a:cubicBezTo>
                  <a:pt x="460401" y="89230"/>
                  <a:pt x="453467" y="79705"/>
                  <a:pt x="440208" y="79553"/>
                </a:cubicBezTo>
                <a:cubicBezTo>
                  <a:pt x="432435" y="79553"/>
                  <a:pt x="425882" y="82601"/>
                  <a:pt x="420548" y="88697"/>
                </a:cubicBezTo>
                <a:cubicBezTo>
                  <a:pt x="415062" y="94945"/>
                  <a:pt x="412319" y="102946"/>
                  <a:pt x="412319" y="112700"/>
                </a:cubicBezTo>
                <a:lnTo>
                  <a:pt x="412319" y="177165"/>
                </a:lnTo>
                <a:lnTo>
                  <a:pt x="381000" y="177165"/>
                </a:lnTo>
                <a:close/>
                <a:moveTo>
                  <a:pt x="2962199" y="1143"/>
                </a:moveTo>
                <a:cubicBezTo>
                  <a:pt x="2967838" y="1143"/>
                  <a:pt x="2972486" y="2972"/>
                  <a:pt x="2976143" y="6629"/>
                </a:cubicBezTo>
                <a:cubicBezTo>
                  <a:pt x="2979801" y="10287"/>
                  <a:pt x="2981630" y="14859"/>
                  <a:pt x="2981630" y="20345"/>
                </a:cubicBezTo>
                <a:cubicBezTo>
                  <a:pt x="2981477" y="25527"/>
                  <a:pt x="2979649" y="29947"/>
                  <a:pt x="2976143" y="33604"/>
                </a:cubicBezTo>
                <a:cubicBezTo>
                  <a:pt x="2972486" y="37109"/>
                  <a:pt x="2967838" y="38938"/>
                  <a:pt x="2962199" y="39091"/>
                </a:cubicBezTo>
                <a:cubicBezTo>
                  <a:pt x="2956865" y="39091"/>
                  <a:pt x="2952369" y="37262"/>
                  <a:pt x="2948711" y="33604"/>
                </a:cubicBezTo>
                <a:cubicBezTo>
                  <a:pt x="2945054" y="29947"/>
                  <a:pt x="2943225" y="25527"/>
                  <a:pt x="2943225" y="20345"/>
                </a:cubicBezTo>
                <a:cubicBezTo>
                  <a:pt x="2943225" y="14859"/>
                  <a:pt x="2944978" y="10287"/>
                  <a:pt x="2948483" y="6629"/>
                </a:cubicBezTo>
                <a:cubicBezTo>
                  <a:pt x="2951988" y="2972"/>
                  <a:pt x="2956560" y="1143"/>
                  <a:pt x="2962199" y="1143"/>
                </a:cubicBezTo>
                <a:close/>
                <a:moveTo>
                  <a:pt x="190424" y="1143"/>
                </a:moveTo>
                <a:cubicBezTo>
                  <a:pt x="196063" y="1143"/>
                  <a:pt x="200711" y="2972"/>
                  <a:pt x="204369" y="6629"/>
                </a:cubicBezTo>
                <a:cubicBezTo>
                  <a:pt x="208026" y="10287"/>
                  <a:pt x="209855" y="14859"/>
                  <a:pt x="209855" y="20345"/>
                </a:cubicBezTo>
                <a:cubicBezTo>
                  <a:pt x="209703" y="25527"/>
                  <a:pt x="207874" y="29947"/>
                  <a:pt x="204369" y="33604"/>
                </a:cubicBezTo>
                <a:cubicBezTo>
                  <a:pt x="200711" y="37109"/>
                  <a:pt x="196063" y="38938"/>
                  <a:pt x="190424" y="39091"/>
                </a:cubicBezTo>
                <a:cubicBezTo>
                  <a:pt x="185090" y="39091"/>
                  <a:pt x="180594" y="37262"/>
                  <a:pt x="176937" y="33604"/>
                </a:cubicBezTo>
                <a:cubicBezTo>
                  <a:pt x="173279" y="29947"/>
                  <a:pt x="171450" y="25527"/>
                  <a:pt x="171450" y="20345"/>
                </a:cubicBezTo>
                <a:cubicBezTo>
                  <a:pt x="171450" y="14859"/>
                  <a:pt x="173203" y="10287"/>
                  <a:pt x="176708" y="6629"/>
                </a:cubicBezTo>
                <a:cubicBezTo>
                  <a:pt x="180213" y="2972"/>
                  <a:pt x="184785" y="1143"/>
                  <a:pt x="190424" y="1143"/>
                </a:cubicBezTo>
                <a:close/>
                <a:moveTo>
                  <a:pt x="1008888" y="0"/>
                </a:moveTo>
                <a:cubicBezTo>
                  <a:pt x="1017575" y="0"/>
                  <a:pt x="1024661" y="1372"/>
                  <a:pt x="1030148" y="4115"/>
                </a:cubicBezTo>
                <a:lnTo>
                  <a:pt x="1026262" y="29489"/>
                </a:lnTo>
                <a:cubicBezTo>
                  <a:pt x="1020928" y="27813"/>
                  <a:pt x="1016127" y="26975"/>
                  <a:pt x="1011860" y="26975"/>
                </a:cubicBezTo>
                <a:cubicBezTo>
                  <a:pt x="1002868" y="26975"/>
                  <a:pt x="998373" y="33299"/>
                  <a:pt x="998373" y="45949"/>
                </a:cubicBezTo>
                <a:lnTo>
                  <a:pt x="998373" y="54635"/>
                </a:lnTo>
                <a:lnTo>
                  <a:pt x="1023290" y="54635"/>
                </a:lnTo>
                <a:lnTo>
                  <a:pt x="1023290" y="80924"/>
                </a:lnTo>
                <a:lnTo>
                  <a:pt x="998373" y="80924"/>
                </a:lnTo>
                <a:lnTo>
                  <a:pt x="998373" y="177165"/>
                </a:lnTo>
                <a:lnTo>
                  <a:pt x="967283" y="177165"/>
                </a:lnTo>
                <a:lnTo>
                  <a:pt x="967283" y="80924"/>
                </a:lnTo>
                <a:lnTo>
                  <a:pt x="949452" y="80924"/>
                </a:lnTo>
                <a:lnTo>
                  <a:pt x="949452" y="54635"/>
                </a:lnTo>
                <a:lnTo>
                  <a:pt x="967283" y="54635"/>
                </a:lnTo>
                <a:lnTo>
                  <a:pt x="967283" y="43663"/>
                </a:lnTo>
                <a:cubicBezTo>
                  <a:pt x="967283" y="30099"/>
                  <a:pt x="970712" y="19507"/>
                  <a:pt x="977570" y="11887"/>
                </a:cubicBezTo>
                <a:cubicBezTo>
                  <a:pt x="984733" y="3962"/>
                  <a:pt x="995172" y="0"/>
                  <a:pt x="100888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9FF0EEB-8FBF-9B44-0AA5-B6388465229A}"/>
              </a:ext>
            </a:extLst>
          </p:cNvPr>
          <p:cNvSpPr txBox="1"/>
          <p:nvPr/>
        </p:nvSpPr>
        <p:spPr>
          <a:xfrm>
            <a:off x="592343" y="450515"/>
            <a:ext cx="427841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181F2A"/>
                </a:solidFill>
                <a:effectLst/>
                <a:uLnTx/>
                <a:uFillTx/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2025 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81F2A"/>
                </a:solidFill>
                <a:effectLst/>
                <a:uLnTx/>
                <a:uFillTx/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智慧製造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181F2A"/>
                </a:solidFill>
                <a:effectLst/>
                <a:uLnTx/>
                <a:uFillTx/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Workshop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181F2A"/>
              </a:solidFill>
              <a:effectLst/>
              <a:uLnTx/>
              <a:uFillTx/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13C1CA4E-F37E-F52F-F732-D7E4F259C1DC}"/>
              </a:ext>
            </a:extLst>
          </p:cNvPr>
          <p:cNvSpPr txBox="1"/>
          <p:nvPr/>
        </p:nvSpPr>
        <p:spPr>
          <a:xfrm>
            <a:off x="592343" y="998244"/>
            <a:ext cx="10088635" cy="2051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just">
              <a:lnSpc>
                <a:spcPts val="1620"/>
              </a:lnSpc>
              <a:defRPr sz="1100" b="0" spc="50">
                <a:solidFill>
                  <a:srgbClr val="181F2A"/>
                </a:solidFill>
                <a:latin typeface="HONOR Sans TC Light" panose="02000400000000000000" pitchFamily="2" charset="-120"/>
                <a:ea typeface="HONOR Sans TC Light" panose="02000400000000000000" pitchFamily="2" charset="-120"/>
              </a:defRPr>
            </a:lvl1pPr>
          </a:lstStyle>
          <a:p>
            <a:pPr marL="0" marR="0" lvl="0" indent="0" algn="just" defTabSz="457200" rtl="0" eaLnBrk="1" fontAlgn="auto" latinLnBrk="0" hangingPunct="1">
              <a:lnSpc>
                <a:spcPts val="16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8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以 </a:t>
            </a:r>
            <a:r>
              <a:rPr kumimoji="0" lang="en-US" altLang="zh-TW" sz="1600" b="0" i="0" u="none" strike="noStrike" kern="1200" cap="none" spc="8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TSMC</a:t>
            </a:r>
            <a:r>
              <a:rPr lang="zh-TW" altLang="en-US" sz="1600" spc="80" dirty="0">
                <a:solidFill>
                  <a:prstClr val="black">
                    <a:lumMod val="85000"/>
                    <a:lumOff val="15000"/>
                  </a:prstClr>
                </a:solidFill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 </a:t>
            </a:r>
            <a:r>
              <a:rPr kumimoji="0" lang="zh-TW" altLang="en-US" sz="1600" b="0" i="0" u="none" strike="noStrike" kern="1200" cap="none" spc="8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既有智慧製造架構為</a:t>
            </a:r>
            <a:r>
              <a:rPr lang="zh-TW" altLang="en-US" sz="1600" spc="80" dirty="0">
                <a:solidFill>
                  <a:prstClr val="black">
                    <a:lumMod val="85000"/>
                    <a:lumOff val="15000"/>
                  </a:prstClr>
                </a:solidFill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基礎</a:t>
            </a:r>
            <a:r>
              <a:rPr kumimoji="0" lang="zh-TW" altLang="en-US" sz="1600" b="0" i="0" u="none" strike="noStrike" kern="1200" cap="none" spc="8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，透過 </a:t>
            </a:r>
            <a:r>
              <a:rPr kumimoji="0" lang="en-US" altLang="zh-TW" sz="1600" b="0" i="0" u="none" strike="noStrike" kern="1200" cap="none" spc="8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Agentic</a:t>
            </a:r>
            <a:r>
              <a:rPr kumimoji="0" lang="zh-TW" altLang="en-US" sz="1600" b="0" i="0" u="none" strike="noStrike" kern="1200" cap="none" spc="8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 </a:t>
            </a:r>
            <a:r>
              <a:rPr kumimoji="0" lang="en-US" altLang="zh-TW" sz="1600" b="0" i="0" u="none" strike="noStrike" kern="1200" cap="none" spc="8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AI + Robotic</a:t>
            </a:r>
            <a:r>
              <a:rPr kumimoji="0" lang="zh-TW" altLang="en-US" sz="1600" b="0" i="0" u="none" strike="noStrike" kern="1200" cap="none" spc="8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 </a:t>
            </a:r>
            <a:r>
              <a:rPr lang="zh-TW" altLang="en-US" sz="1600" spc="80" dirty="0">
                <a:solidFill>
                  <a:prstClr val="black">
                    <a:lumMod val="85000"/>
                    <a:lumOff val="15000"/>
                  </a:prstClr>
                </a:solidFill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實現 </a:t>
            </a:r>
            <a:r>
              <a:rPr lang="en-US" altLang="zh-TW" sz="1600" spc="80" dirty="0">
                <a:solidFill>
                  <a:prstClr val="black">
                    <a:lumMod val="85000"/>
                    <a:lumOff val="15000"/>
                  </a:prstClr>
                </a:solidFill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Less Human in FAB </a:t>
            </a:r>
            <a:r>
              <a:rPr lang="zh-TW" altLang="en-US" sz="1600" spc="80" dirty="0">
                <a:solidFill>
                  <a:prstClr val="black">
                    <a:lumMod val="85000"/>
                    <a:lumOff val="15000"/>
                  </a:prstClr>
                </a:solidFill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目標。</a:t>
            </a:r>
            <a:endParaRPr kumimoji="0" lang="en-US" altLang="zh-TW" sz="1600" b="0" i="0" u="none" strike="noStrike" kern="1200" cap="none" spc="8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643B82B2-239A-8137-13E9-269270391174}"/>
              </a:ext>
            </a:extLst>
          </p:cNvPr>
          <p:cNvSpPr txBox="1"/>
          <p:nvPr/>
        </p:nvSpPr>
        <p:spPr>
          <a:xfrm>
            <a:off x="5531836" y="2824554"/>
            <a:ext cx="1128327" cy="137841"/>
          </a:xfrm>
          <a:custGeom>
            <a:avLst/>
            <a:gdLst/>
            <a:ahLst/>
            <a:cxnLst/>
            <a:rect l="l" t="t" r="r" b="b"/>
            <a:pathLst>
              <a:path w="1457706" h="178079">
                <a:moveTo>
                  <a:pt x="1120521" y="78410"/>
                </a:moveTo>
                <a:cubicBezTo>
                  <a:pt x="1111225" y="78410"/>
                  <a:pt x="1103986" y="81839"/>
                  <a:pt x="1098804" y="88697"/>
                </a:cubicBezTo>
                <a:cubicBezTo>
                  <a:pt x="1093927" y="95098"/>
                  <a:pt x="1091489" y="103708"/>
                  <a:pt x="1091489" y="114529"/>
                </a:cubicBezTo>
                <a:cubicBezTo>
                  <a:pt x="1091489" y="125197"/>
                  <a:pt x="1093927" y="133807"/>
                  <a:pt x="1098804" y="140361"/>
                </a:cubicBezTo>
                <a:cubicBezTo>
                  <a:pt x="1103986" y="147219"/>
                  <a:pt x="1111225" y="150647"/>
                  <a:pt x="1120521" y="150647"/>
                </a:cubicBezTo>
                <a:cubicBezTo>
                  <a:pt x="1129818" y="150647"/>
                  <a:pt x="1137057" y="147219"/>
                  <a:pt x="1142238" y="140361"/>
                </a:cubicBezTo>
                <a:cubicBezTo>
                  <a:pt x="1147115" y="133960"/>
                  <a:pt x="1149553" y="125349"/>
                  <a:pt x="1149553" y="114529"/>
                </a:cubicBezTo>
                <a:cubicBezTo>
                  <a:pt x="1149553" y="103708"/>
                  <a:pt x="1147115" y="95098"/>
                  <a:pt x="1142238" y="88697"/>
                </a:cubicBezTo>
                <a:cubicBezTo>
                  <a:pt x="1137057" y="81839"/>
                  <a:pt x="1129818" y="78410"/>
                  <a:pt x="1120521" y="78410"/>
                </a:cubicBezTo>
                <a:close/>
                <a:moveTo>
                  <a:pt x="984047" y="78410"/>
                </a:moveTo>
                <a:cubicBezTo>
                  <a:pt x="975817" y="78410"/>
                  <a:pt x="968959" y="81534"/>
                  <a:pt x="963473" y="87782"/>
                </a:cubicBezTo>
                <a:cubicBezTo>
                  <a:pt x="957529" y="94640"/>
                  <a:pt x="954558" y="103708"/>
                  <a:pt x="954558" y="114986"/>
                </a:cubicBezTo>
                <a:cubicBezTo>
                  <a:pt x="954558" y="125806"/>
                  <a:pt x="957225" y="134417"/>
                  <a:pt x="962559" y="140818"/>
                </a:cubicBezTo>
                <a:cubicBezTo>
                  <a:pt x="968045" y="147371"/>
                  <a:pt x="975284" y="150647"/>
                  <a:pt x="984276" y="150647"/>
                </a:cubicBezTo>
                <a:cubicBezTo>
                  <a:pt x="992962" y="150647"/>
                  <a:pt x="999973" y="147447"/>
                  <a:pt x="1005307" y="141046"/>
                </a:cubicBezTo>
                <a:cubicBezTo>
                  <a:pt x="1010793" y="134493"/>
                  <a:pt x="1013536" y="125654"/>
                  <a:pt x="1013536" y="114529"/>
                </a:cubicBezTo>
                <a:cubicBezTo>
                  <a:pt x="1013536" y="103403"/>
                  <a:pt x="1010717" y="94564"/>
                  <a:pt x="1005078" y="88011"/>
                </a:cubicBezTo>
                <a:cubicBezTo>
                  <a:pt x="999592" y="81610"/>
                  <a:pt x="992581" y="78410"/>
                  <a:pt x="984047" y="78410"/>
                </a:cubicBezTo>
                <a:close/>
                <a:moveTo>
                  <a:pt x="844296" y="78410"/>
                </a:moveTo>
                <a:cubicBezTo>
                  <a:pt x="835000" y="78410"/>
                  <a:pt x="827761" y="81839"/>
                  <a:pt x="822579" y="88697"/>
                </a:cubicBezTo>
                <a:cubicBezTo>
                  <a:pt x="817702" y="95098"/>
                  <a:pt x="815264" y="103708"/>
                  <a:pt x="815264" y="114529"/>
                </a:cubicBezTo>
                <a:cubicBezTo>
                  <a:pt x="815264" y="125197"/>
                  <a:pt x="817702" y="133807"/>
                  <a:pt x="822579" y="140361"/>
                </a:cubicBezTo>
                <a:cubicBezTo>
                  <a:pt x="827761" y="147219"/>
                  <a:pt x="835000" y="150647"/>
                  <a:pt x="844296" y="150647"/>
                </a:cubicBezTo>
                <a:cubicBezTo>
                  <a:pt x="853593" y="150647"/>
                  <a:pt x="860832" y="147219"/>
                  <a:pt x="866013" y="140361"/>
                </a:cubicBezTo>
                <a:cubicBezTo>
                  <a:pt x="870890" y="133960"/>
                  <a:pt x="873328" y="125349"/>
                  <a:pt x="873328" y="114529"/>
                </a:cubicBezTo>
                <a:cubicBezTo>
                  <a:pt x="873328" y="103708"/>
                  <a:pt x="870890" y="95098"/>
                  <a:pt x="866013" y="88697"/>
                </a:cubicBezTo>
                <a:cubicBezTo>
                  <a:pt x="860832" y="81839"/>
                  <a:pt x="853593" y="78410"/>
                  <a:pt x="844296" y="78410"/>
                </a:cubicBezTo>
                <a:close/>
                <a:moveTo>
                  <a:pt x="1289533" y="53492"/>
                </a:moveTo>
                <a:lnTo>
                  <a:pt x="1320851" y="53492"/>
                </a:lnTo>
                <a:lnTo>
                  <a:pt x="1320851" y="176022"/>
                </a:lnTo>
                <a:lnTo>
                  <a:pt x="1289533" y="176022"/>
                </a:lnTo>
                <a:close/>
                <a:moveTo>
                  <a:pt x="1406728" y="51206"/>
                </a:moveTo>
                <a:cubicBezTo>
                  <a:pt x="1426693" y="51968"/>
                  <a:pt x="1442695" y="59284"/>
                  <a:pt x="1454734" y="73152"/>
                </a:cubicBezTo>
                <a:lnTo>
                  <a:pt x="1435303" y="92126"/>
                </a:lnTo>
                <a:cubicBezTo>
                  <a:pt x="1427683" y="82982"/>
                  <a:pt x="1418616" y="78410"/>
                  <a:pt x="1408100" y="78410"/>
                </a:cubicBezTo>
                <a:cubicBezTo>
                  <a:pt x="1398346" y="78410"/>
                  <a:pt x="1390726" y="81763"/>
                  <a:pt x="1385240" y="88468"/>
                </a:cubicBezTo>
                <a:cubicBezTo>
                  <a:pt x="1379906" y="94869"/>
                  <a:pt x="1377239" y="103480"/>
                  <a:pt x="1377239" y="114300"/>
                </a:cubicBezTo>
                <a:cubicBezTo>
                  <a:pt x="1377239" y="125273"/>
                  <a:pt x="1379754" y="133960"/>
                  <a:pt x="1384783" y="140361"/>
                </a:cubicBezTo>
                <a:cubicBezTo>
                  <a:pt x="1390117" y="147219"/>
                  <a:pt x="1397661" y="150647"/>
                  <a:pt x="1407414" y="150647"/>
                </a:cubicBezTo>
                <a:cubicBezTo>
                  <a:pt x="1419759" y="150647"/>
                  <a:pt x="1430198" y="144780"/>
                  <a:pt x="1438732" y="133045"/>
                </a:cubicBezTo>
                <a:lnTo>
                  <a:pt x="1457706" y="150876"/>
                </a:lnTo>
                <a:cubicBezTo>
                  <a:pt x="1452829" y="158801"/>
                  <a:pt x="1445971" y="165202"/>
                  <a:pt x="1437132" y="170079"/>
                </a:cubicBezTo>
                <a:cubicBezTo>
                  <a:pt x="1427531" y="175413"/>
                  <a:pt x="1417244" y="178079"/>
                  <a:pt x="1406271" y="178079"/>
                </a:cubicBezTo>
                <a:cubicBezTo>
                  <a:pt x="1387831" y="178079"/>
                  <a:pt x="1372896" y="171983"/>
                  <a:pt x="1361466" y="159791"/>
                </a:cubicBezTo>
                <a:cubicBezTo>
                  <a:pt x="1350340" y="147904"/>
                  <a:pt x="1344778" y="132740"/>
                  <a:pt x="1344778" y="114300"/>
                </a:cubicBezTo>
                <a:cubicBezTo>
                  <a:pt x="1344778" y="96164"/>
                  <a:pt x="1350340" y="81229"/>
                  <a:pt x="1361466" y="69494"/>
                </a:cubicBezTo>
                <a:cubicBezTo>
                  <a:pt x="1373048" y="57303"/>
                  <a:pt x="1388136" y="51206"/>
                  <a:pt x="1406728" y="51206"/>
                </a:cubicBezTo>
                <a:close/>
                <a:moveTo>
                  <a:pt x="1120521" y="51206"/>
                </a:moveTo>
                <a:cubicBezTo>
                  <a:pt x="1138657" y="51206"/>
                  <a:pt x="1153440" y="57150"/>
                  <a:pt x="1164870" y="69037"/>
                </a:cubicBezTo>
                <a:cubicBezTo>
                  <a:pt x="1176147" y="80772"/>
                  <a:pt x="1181786" y="95936"/>
                  <a:pt x="1181786" y="114529"/>
                </a:cubicBezTo>
                <a:cubicBezTo>
                  <a:pt x="1181786" y="133274"/>
                  <a:pt x="1176223" y="148514"/>
                  <a:pt x="1165098" y="160249"/>
                </a:cubicBezTo>
                <a:cubicBezTo>
                  <a:pt x="1153821" y="172136"/>
                  <a:pt x="1138962" y="178079"/>
                  <a:pt x="1120521" y="178079"/>
                </a:cubicBezTo>
                <a:cubicBezTo>
                  <a:pt x="1102081" y="178079"/>
                  <a:pt x="1087222" y="172212"/>
                  <a:pt x="1075944" y="160477"/>
                </a:cubicBezTo>
                <a:cubicBezTo>
                  <a:pt x="1064667" y="148743"/>
                  <a:pt x="1059028" y="133426"/>
                  <a:pt x="1059028" y="114529"/>
                </a:cubicBezTo>
                <a:cubicBezTo>
                  <a:pt x="1059028" y="95936"/>
                  <a:pt x="1064667" y="80772"/>
                  <a:pt x="1075944" y="69037"/>
                </a:cubicBezTo>
                <a:cubicBezTo>
                  <a:pt x="1087374" y="57150"/>
                  <a:pt x="1102233" y="51206"/>
                  <a:pt x="1120521" y="51206"/>
                </a:cubicBezTo>
                <a:close/>
                <a:moveTo>
                  <a:pt x="844296" y="51206"/>
                </a:moveTo>
                <a:cubicBezTo>
                  <a:pt x="862432" y="51206"/>
                  <a:pt x="877215" y="57150"/>
                  <a:pt x="888645" y="69037"/>
                </a:cubicBezTo>
                <a:cubicBezTo>
                  <a:pt x="899922" y="80772"/>
                  <a:pt x="905561" y="95936"/>
                  <a:pt x="905561" y="114529"/>
                </a:cubicBezTo>
                <a:cubicBezTo>
                  <a:pt x="905561" y="133274"/>
                  <a:pt x="899998" y="148514"/>
                  <a:pt x="888873" y="160249"/>
                </a:cubicBezTo>
                <a:cubicBezTo>
                  <a:pt x="877596" y="172136"/>
                  <a:pt x="862737" y="178079"/>
                  <a:pt x="844296" y="178079"/>
                </a:cubicBezTo>
                <a:cubicBezTo>
                  <a:pt x="825856" y="178079"/>
                  <a:pt x="810997" y="172212"/>
                  <a:pt x="799719" y="160477"/>
                </a:cubicBezTo>
                <a:cubicBezTo>
                  <a:pt x="788442" y="148743"/>
                  <a:pt x="782803" y="133426"/>
                  <a:pt x="782803" y="114529"/>
                </a:cubicBezTo>
                <a:cubicBezTo>
                  <a:pt x="782803" y="95936"/>
                  <a:pt x="788442" y="80772"/>
                  <a:pt x="799719" y="69037"/>
                </a:cubicBezTo>
                <a:cubicBezTo>
                  <a:pt x="811149" y="57150"/>
                  <a:pt x="826008" y="51206"/>
                  <a:pt x="844296" y="51206"/>
                </a:cubicBezTo>
                <a:close/>
                <a:moveTo>
                  <a:pt x="469773" y="40462"/>
                </a:moveTo>
                <a:lnTo>
                  <a:pt x="496977" y="40462"/>
                </a:lnTo>
                <a:lnTo>
                  <a:pt x="496977" y="88925"/>
                </a:lnTo>
                <a:lnTo>
                  <a:pt x="544754" y="88925"/>
                </a:lnTo>
                <a:lnTo>
                  <a:pt x="544754" y="115900"/>
                </a:lnTo>
                <a:lnTo>
                  <a:pt x="496977" y="115900"/>
                </a:lnTo>
                <a:lnTo>
                  <a:pt x="496977" y="165049"/>
                </a:lnTo>
                <a:lnTo>
                  <a:pt x="469773" y="165049"/>
                </a:lnTo>
                <a:lnTo>
                  <a:pt x="469773" y="115900"/>
                </a:lnTo>
                <a:lnTo>
                  <a:pt x="421996" y="115900"/>
                </a:lnTo>
                <a:lnTo>
                  <a:pt x="421996" y="88925"/>
                </a:lnTo>
                <a:lnTo>
                  <a:pt x="469773" y="88925"/>
                </a:lnTo>
                <a:close/>
                <a:moveTo>
                  <a:pt x="664312" y="35662"/>
                </a:moveTo>
                <a:lnTo>
                  <a:pt x="664312" y="86411"/>
                </a:lnTo>
                <a:lnTo>
                  <a:pt x="692430" y="86411"/>
                </a:lnTo>
                <a:cubicBezTo>
                  <a:pt x="712851" y="86411"/>
                  <a:pt x="723062" y="78029"/>
                  <a:pt x="723062" y="61265"/>
                </a:cubicBezTo>
                <a:cubicBezTo>
                  <a:pt x="723062" y="52273"/>
                  <a:pt x="720166" y="45644"/>
                  <a:pt x="714375" y="41377"/>
                </a:cubicBezTo>
                <a:cubicBezTo>
                  <a:pt x="709194" y="37567"/>
                  <a:pt x="701955" y="35662"/>
                  <a:pt x="692658" y="35662"/>
                </a:cubicBezTo>
                <a:close/>
                <a:moveTo>
                  <a:pt x="245212" y="35662"/>
                </a:moveTo>
                <a:lnTo>
                  <a:pt x="245212" y="86411"/>
                </a:lnTo>
                <a:lnTo>
                  <a:pt x="273330" y="86411"/>
                </a:lnTo>
                <a:cubicBezTo>
                  <a:pt x="293751" y="86411"/>
                  <a:pt x="303962" y="78029"/>
                  <a:pt x="303962" y="61265"/>
                </a:cubicBezTo>
                <a:cubicBezTo>
                  <a:pt x="303962" y="52273"/>
                  <a:pt x="301066" y="45644"/>
                  <a:pt x="295275" y="41377"/>
                </a:cubicBezTo>
                <a:cubicBezTo>
                  <a:pt x="290094" y="37567"/>
                  <a:pt x="282855" y="35662"/>
                  <a:pt x="273558" y="35662"/>
                </a:cubicBezTo>
                <a:close/>
                <a:moveTo>
                  <a:pt x="1207237" y="15545"/>
                </a:moveTo>
                <a:lnTo>
                  <a:pt x="1238555" y="15545"/>
                </a:lnTo>
                <a:lnTo>
                  <a:pt x="1238555" y="53492"/>
                </a:lnTo>
                <a:lnTo>
                  <a:pt x="1270788" y="53492"/>
                </a:lnTo>
                <a:lnTo>
                  <a:pt x="1270788" y="80010"/>
                </a:lnTo>
                <a:lnTo>
                  <a:pt x="1238555" y="80010"/>
                </a:lnTo>
                <a:lnTo>
                  <a:pt x="1238555" y="130988"/>
                </a:lnTo>
                <a:cubicBezTo>
                  <a:pt x="1238555" y="137846"/>
                  <a:pt x="1239469" y="142723"/>
                  <a:pt x="1241298" y="145618"/>
                </a:cubicBezTo>
                <a:cubicBezTo>
                  <a:pt x="1243432" y="148971"/>
                  <a:pt x="1246937" y="150647"/>
                  <a:pt x="1251814" y="150647"/>
                </a:cubicBezTo>
                <a:cubicBezTo>
                  <a:pt x="1256081" y="150647"/>
                  <a:pt x="1261796" y="149276"/>
                  <a:pt x="1268959" y="146533"/>
                </a:cubicBezTo>
                <a:lnTo>
                  <a:pt x="1273074" y="171907"/>
                </a:lnTo>
                <a:cubicBezTo>
                  <a:pt x="1265758" y="176022"/>
                  <a:pt x="1256538" y="178079"/>
                  <a:pt x="1245413" y="178079"/>
                </a:cubicBezTo>
                <a:cubicBezTo>
                  <a:pt x="1232916" y="178079"/>
                  <a:pt x="1223391" y="174270"/>
                  <a:pt x="1216838" y="166649"/>
                </a:cubicBezTo>
                <a:cubicBezTo>
                  <a:pt x="1210437" y="159182"/>
                  <a:pt x="1207237" y="148438"/>
                  <a:pt x="1207237" y="134417"/>
                </a:cubicBezTo>
                <a:lnTo>
                  <a:pt x="1207237" y="80010"/>
                </a:lnTo>
                <a:lnTo>
                  <a:pt x="1185977" y="80010"/>
                </a:lnTo>
                <a:lnTo>
                  <a:pt x="1185977" y="53492"/>
                </a:lnTo>
                <a:lnTo>
                  <a:pt x="1207237" y="53492"/>
                </a:lnTo>
                <a:close/>
                <a:moveTo>
                  <a:pt x="631393" y="8001"/>
                </a:moveTo>
                <a:lnTo>
                  <a:pt x="693573" y="8001"/>
                </a:lnTo>
                <a:cubicBezTo>
                  <a:pt x="713232" y="8001"/>
                  <a:pt x="728548" y="12192"/>
                  <a:pt x="739521" y="20574"/>
                </a:cubicBezTo>
                <a:cubicBezTo>
                  <a:pt x="751408" y="29566"/>
                  <a:pt x="757352" y="42825"/>
                  <a:pt x="757352" y="60350"/>
                </a:cubicBezTo>
                <a:cubicBezTo>
                  <a:pt x="756895" y="86563"/>
                  <a:pt x="744474" y="103251"/>
                  <a:pt x="720090" y="110414"/>
                </a:cubicBezTo>
                <a:lnTo>
                  <a:pt x="767868" y="176022"/>
                </a:lnTo>
                <a:lnTo>
                  <a:pt x="730377" y="176022"/>
                </a:lnTo>
                <a:lnTo>
                  <a:pt x="687400" y="114071"/>
                </a:lnTo>
                <a:lnTo>
                  <a:pt x="664312" y="114071"/>
                </a:lnTo>
                <a:lnTo>
                  <a:pt x="664312" y="176022"/>
                </a:lnTo>
                <a:lnTo>
                  <a:pt x="631393" y="176022"/>
                </a:lnTo>
                <a:close/>
                <a:moveTo>
                  <a:pt x="212293" y="8001"/>
                </a:moveTo>
                <a:lnTo>
                  <a:pt x="274473" y="8001"/>
                </a:lnTo>
                <a:cubicBezTo>
                  <a:pt x="294133" y="8001"/>
                  <a:pt x="309448" y="12192"/>
                  <a:pt x="320421" y="20574"/>
                </a:cubicBezTo>
                <a:cubicBezTo>
                  <a:pt x="332308" y="29566"/>
                  <a:pt x="338252" y="42825"/>
                  <a:pt x="338252" y="60350"/>
                </a:cubicBezTo>
                <a:cubicBezTo>
                  <a:pt x="337795" y="86563"/>
                  <a:pt x="325374" y="103251"/>
                  <a:pt x="300990" y="110414"/>
                </a:cubicBezTo>
                <a:lnTo>
                  <a:pt x="348768" y="176022"/>
                </a:lnTo>
                <a:lnTo>
                  <a:pt x="311277" y="176022"/>
                </a:lnTo>
                <a:lnTo>
                  <a:pt x="268301" y="114071"/>
                </a:lnTo>
                <a:lnTo>
                  <a:pt x="245212" y="114071"/>
                </a:lnTo>
                <a:lnTo>
                  <a:pt x="245212" y="176022"/>
                </a:lnTo>
                <a:lnTo>
                  <a:pt x="212293" y="176022"/>
                </a:lnTo>
                <a:close/>
                <a:moveTo>
                  <a:pt x="0" y="8001"/>
                </a:moveTo>
                <a:lnTo>
                  <a:pt x="32690" y="8001"/>
                </a:lnTo>
                <a:lnTo>
                  <a:pt x="88468" y="109042"/>
                </a:lnTo>
                <a:lnTo>
                  <a:pt x="89154" y="109042"/>
                </a:lnTo>
                <a:lnTo>
                  <a:pt x="145390" y="8001"/>
                </a:lnTo>
                <a:lnTo>
                  <a:pt x="177394" y="8001"/>
                </a:lnTo>
                <a:lnTo>
                  <a:pt x="177394" y="176022"/>
                </a:lnTo>
                <a:lnTo>
                  <a:pt x="146076" y="176022"/>
                </a:lnTo>
                <a:lnTo>
                  <a:pt x="146076" y="65380"/>
                </a:lnTo>
                <a:lnTo>
                  <a:pt x="145161" y="65380"/>
                </a:lnTo>
                <a:lnTo>
                  <a:pt x="98070" y="153162"/>
                </a:lnTo>
                <a:lnTo>
                  <a:pt x="79096" y="153162"/>
                </a:lnTo>
                <a:lnTo>
                  <a:pt x="32004" y="65380"/>
                </a:lnTo>
                <a:lnTo>
                  <a:pt x="31318" y="65380"/>
                </a:lnTo>
                <a:lnTo>
                  <a:pt x="31318" y="176022"/>
                </a:lnTo>
                <a:lnTo>
                  <a:pt x="0" y="176022"/>
                </a:lnTo>
                <a:close/>
                <a:moveTo>
                  <a:pt x="923925" y="1143"/>
                </a:moveTo>
                <a:lnTo>
                  <a:pt x="955243" y="1143"/>
                </a:lnTo>
                <a:lnTo>
                  <a:pt x="955243" y="66523"/>
                </a:lnTo>
                <a:lnTo>
                  <a:pt x="955929" y="66523"/>
                </a:lnTo>
                <a:cubicBezTo>
                  <a:pt x="959434" y="62408"/>
                  <a:pt x="964311" y="58903"/>
                  <a:pt x="970560" y="56007"/>
                </a:cubicBezTo>
                <a:cubicBezTo>
                  <a:pt x="977570" y="52807"/>
                  <a:pt x="984657" y="51206"/>
                  <a:pt x="991819" y="51206"/>
                </a:cubicBezTo>
                <a:cubicBezTo>
                  <a:pt x="1006907" y="51206"/>
                  <a:pt x="1019632" y="56922"/>
                  <a:pt x="1029996" y="68352"/>
                </a:cubicBezTo>
                <a:cubicBezTo>
                  <a:pt x="1040664" y="80239"/>
                  <a:pt x="1045998" y="95402"/>
                  <a:pt x="1045998" y="113843"/>
                </a:cubicBezTo>
                <a:cubicBezTo>
                  <a:pt x="1045998" y="133198"/>
                  <a:pt x="1040740" y="148819"/>
                  <a:pt x="1030224" y="160706"/>
                </a:cubicBezTo>
                <a:cubicBezTo>
                  <a:pt x="1020013" y="172288"/>
                  <a:pt x="1006907" y="178079"/>
                  <a:pt x="990905" y="178079"/>
                </a:cubicBezTo>
                <a:cubicBezTo>
                  <a:pt x="982828" y="178079"/>
                  <a:pt x="975284" y="176327"/>
                  <a:pt x="968274" y="172822"/>
                </a:cubicBezTo>
                <a:cubicBezTo>
                  <a:pt x="962025" y="169621"/>
                  <a:pt x="957148" y="165659"/>
                  <a:pt x="953643" y="160934"/>
                </a:cubicBezTo>
                <a:lnTo>
                  <a:pt x="952729" y="160934"/>
                </a:lnTo>
                <a:lnTo>
                  <a:pt x="952729" y="176022"/>
                </a:lnTo>
                <a:lnTo>
                  <a:pt x="923925" y="176022"/>
                </a:lnTo>
                <a:close/>
                <a:moveTo>
                  <a:pt x="1304849" y="0"/>
                </a:moveTo>
                <a:cubicBezTo>
                  <a:pt x="1310488" y="0"/>
                  <a:pt x="1315136" y="1829"/>
                  <a:pt x="1318794" y="5486"/>
                </a:cubicBezTo>
                <a:cubicBezTo>
                  <a:pt x="1322451" y="9144"/>
                  <a:pt x="1324280" y="13716"/>
                  <a:pt x="1324280" y="19203"/>
                </a:cubicBezTo>
                <a:cubicBezTo>
                  <a:pt x="1324128" y="24384"/>
                  <a:pt x="1322299" y="28804"/>
                  <a:pt x="1318794" y="32461"/>
                </a:cubicBezTo>
                <a:cubicBezTo>
                  <a:pt x="1315136" y="35967"/>
                  <a:pt x="1310488" y="37795"/>
                  <a:pt x="1304849" y="37948"/>
                </a:cubicBezTo>
                <a:cubicBezTo>
                  <a:pt x="1299515" y="37948"/>
                  <a:pt x="1295019" y="36119"/>
                  <a:pt x="1291362" y="32461"/>
                </a:cubicBezTo>
                <a:cubicBezTo>
                  <a:pt x="1287704" y="28804"/>
                  <a:pt x="1285875" y="24384"/>
                  <a:pt x="1285875" y="19203"/>
                </a:cubicBezTo>
                <a:cubicBezTo>
                  <a:pt x="1285875" y="13716"/>
                  <a:pt x="1287628" y="9144"/>
                  <a:pt x="1291133" y="5486"/>
                </a:cubicBezTo>
                <a:cubicBezTo>
                  <a:pt x="1294638" y="1829"/>
                  <a:pt x="1299210" y="0"/>
                  <a:pt x="1304849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TW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ONOR Sans TC" panose="02000500000000000000" pitchFamily="2" charset="-120"/>
                <a:ea typeface="HONOR Sans TC" panose="02000500000000000000" pitchFamily="2" charset="-120"/>
              </a:defRPr>
            </a:lvl1pPr>
          </a:lstStyle>
          <a:p>
            <a:endParaRPr lang="zh-TW" altLang="en-US" dirty="0">
              <a:sym typeface="HONOR Sans TC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29463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21D69B-6AB5-9379-3977-13084C677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46D85369-57DD-8E2E-6036-DDAA18EC5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898" y="1231826"/>
            <a:ext cx="3235161" cy="215677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E382171-2953-C096-A186-7F78768251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9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7CB0329-12C7-B510-24D3-3BE002B6F851}"/>
              </a:ext>
            </a:extLst>
          </p:cNvPr>
          <p:cNvSpPr txBox="1"/>
          <p:nvPr/>
        </p:nvSpPr>
        <p:spPr>
          <a:xfrm>
            <a:off x="592343" y="450515"/>
            <a:ext cx="367889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 defTabSz="457200">
              <a:defRPr/>
            </a:pPr>
            <a:r>
              <a:rPr lang="zh-TW" altLang="en-US" sz="2800" b="1" dirty="0">
                <a:solidFill>
                  <a:srgbClr val="181F2A"/>
                </a:solidFill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動態、靜態攝影 </a:t>
            </a:r>
            <a:r>
              <a:rPr lang="en-US" altLang="zh-TW" sz="2800" b="1" dirty="0">
                <a:solidFill>
                  <a:srgbClr val="181F2A"/>
                </a:solidFill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/</a:t>
            </a:r>
            <a:r>
              <a:rPr lang="zh-TW" altLang="en-US" sz="2800" b="1" dirty="0">
                <a:solidFill>
                  <a:srgbClr val="181F2A"/>
                </a:solidFill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 空拍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AE60397-D143-7E9F-00A2-BBA722B5F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60508" y="6459764"/>
            <a:ext cx="109004" cy="215444"/>
          </a:xfrm>
          <a:noFill/>
        </p:spPr>
        <p:txBody>
          <a:bodyPr wrap="none" lIns="0" tIns="0" rIns="0" bIns="0" rtlCol="0">
            <a:spAutoFit/>
          </a:bodyPr>
          <a:lstStyle/>
          <a:p>
            <a:pPr defTabSz="457200"/>
            <a:fld id="{9E8B6AFC-FE4A-4A55-A8EF-3B739D8C9F9B}" type="slidenum">
              <a:rPr lang="zh-TW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pPr defTabSz="457200"/>
              <a:t>5</a:t>
            </a:fld>
            <a:endParaRPr lang="zh-TW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E423110-4CAF-76B2-FF98-4016AD10C0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18" b="28918"/>
          <a:stretch/>
        </p:blipFill>
        <p:spPr>
          <a:xfrm>
            <a:off x="592343" y="1231826"/>
            <a:ext cx="3839955" cy="2156774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 extrusionH="127000" contourW="6350" prstMaterial="softEdge">
            <a:extrusionClr>
              <a:schemeClr val="bg1">
                <a:lumMod val="75000"/>
              </a:schemeClr>
            </a:extrusionClr>
            <a:contourClr>
              <a:schemeClr val="bg1">
                <a:lumMod val="85000"/>
              </a:schemeClr>
            </a:contourClr>
          </a:sp3d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0B5CADF-9A6B-D68D-D2A5-EC8CEBAEE7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361" t="14125" r="17304"/>
          <a:stretch>
            <a:fillRect/>
          </a:stretch>
        </p:blipFill>
        <p:spPr>
          <a:xfrm>
            <a:off x="4660900" y="3641362"/>
            <a:ext cx="6851326" cy="245002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1084090-8468-36F1-5734-A51FE5C992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5" t="29014" r="14344" b="23449"/>
          <a:stretch/>
        </p:blipFill>
        <p:spPr bwMode="auto">
          <a:xfrm>
            <a:off x="9940636" y="4551036"/>
            <a:ext cx="1406236" cy="1406236"/>
          </a:xfrm>
          <a:custGeom>
            <a:avLst/>
            <a:gdLst>
              <a:gd name="connsiteX0" fmla="*/ 1217468 w 2434936"/>
              <a:gd name="connsiteY0" fmla="*/ 0 h 2434936"/>
              <a:gd name="connsiteX1" fmla="*/ 2434936 w 2434936"/>
              <a:gd name="connsiteY1" fmla="*/ 1217468 h 2434936"/>
              <a:gd name="connsiteX2" fmla="*/ 1217468 w 2434936"/>
              <a:gd name="connsiteY2" fmla="*/ 2434936 h 2434936"/>
              <a:gd name="connsiteX3" fmla="*/ 0 w 2434936"/>
              <a:gd name="connsiteY3" fmla="*/ 1217468 h 2434936"/>
              <a:gd name="connsiteX4" fmla="*/ 1217468 w 2434936"/>
              <a:gd name="connsiteY4" fmla="*/ 0 h 2434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4936" h="2434936">
                <a:moveTo>
                  <a:pt x="1217468" y="0"/>
                </a:moveTo>
                <a:cubicBezTo>
                  <a:pt x="1889857" y="0"/>
                  <a:pt x="2434936" y="545079"/>
                  <a:pt x="2434936" y="1217468"/>
                </a:cubicBezTo>
                <a:cubicBezTo>
                  <a:pt x="2434936" y="1889857"/>
                  <a:pt x="1889857" y="2434936"/>
                  <a:pt x="1217468" y="2434936"/>
                </a:cubicBezTo>
                <a:cubicBezTo>
                  <a:pt x="545079" y="2434936"/>
                  <a:pt x="0" y="1889857"/>
                  <a:pt x="0" y="1217468"/>
                </a:cubicBezTo>
                <a:cubicBezTo>
                  <a:pt x="0" y="545079"/>
                  <a:pt x="545079" y="0"/>
                  <a:pt x="121746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26DB33C-7BF8-D1F7-F6A6-D0CC3870D5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68" r="4070"/>
          <a:stretch>
            <a:fillRect/>
          </a:stretch>
        </p:blipFill>
        <p:spPr bwMode="auto">
          <a:xfrm>
            <a:off x="592342" y="3641361"/>
            <a:ext cx="3839955" cy="245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9D1738C-BB38-50C4-6963-5674E8AEDE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77064" y="1231827"/>
            <a:ext cx="3235161" cy="215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65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EB8A98-2CC3-2C1F-C731-23CEB3DB2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圖片 46">
            <a:extLst>
              <a:ext uri="{FF2B5EF4-FFF2-40B4-BE49-F238E27FC236}">
                <a16:creationId xmlns:a16="http://schemas.microsoft.com/office/drawing/2014/main" id="{1CE14772-533A-E319-FC35-3DEF4D845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3614" t="26818" r="13173" b="26515"/>
          <a:stretch>
            <a:fillRect/>
          </a:stretch>
        </p:blipFill>
        <p:spPr>
          <a:xfrm>
            <a:off x="9632376" y="2570088"/>
            <a:ext cx="1911465" cy="142896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B7F272E-3804-453E-8EE5-EFD957A9E1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9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3CA165D-F9CA-E3EB-BA85-3D8C0FB387EB}"/>
              </a:ext>
            </a:extLst>
          </p:cNvPr>
          <p:cNvSpPr txBox="1"/>
          <p:nvPr/>
        </p:nvSpPr>
        <p:spPr>
          <a:xfrm>
            <a:off x="592343" y="450515"/>
            <a:ext cx="250709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800" b="1" dirty="0">
                <a:solidFill>
                  <a:srgbClr val="181F2A"/>
                </a:solidFill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運動 </a:t>
            </a:r>
            <a:r>
              <a:rPr lang="en-US" altLang="zh-TW" sz="2800" b="1" dirty="0">
                <a:solidFill>
                  <a:srgbClr val="181F2A"/>
                </a:solidFill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/</a:t>
            </a:r>
            <a:r>
              <a:rPr lang="zh-TW" altLang="en-US" sz="2800" b="1" dirty="0">
                <a:solidFill>
                  <a:srgbClr val="181F2A"/>
                </a:solidFill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 看演唱會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181F2A"/>
              </a:solidFill>
              <a:effectLst/>
              <a:uLnTx/>
              <a:uFillTx/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E8D14FC-9C76-7E0D-333E-28CD91821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60508" y="6459764"/>
            <a:ext cx="109004" cy="215444"/>
          </a:xfrm>
          <a:noFill/>
        </p:spPr>
        <p:txBody>
          <a:bodyPr wrap="none" lIns="0" tIns="0" rIns="0" bIns="0" rtlCol="0">
            <a:spAutoFit/>
          </a:bodyPr>
          <a:lstStyle/>
          <a:p>
            <a:pPr defTabSz="457200"/>
            <a:fld id="{9E8B6AFC-FE4A-4A55-A8EF-3B739D8C9F9B}" type="slidenum">
              <a:rPr lang="zh-TW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pPr defTabSz="457200"/>
              <a:t>6</a:t>
            </a:fld>
            <a:endParaRPr lang="zh-TW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1D691E3-5D82-A4E3-A392-7E4AC4150808}"/>
              </a:ext>
            </a:extLst>
          </p:cNvPr>
          <p:cNvSpPr txBox="1"/>
          <p:nvPr/>
        </p:nvSpPr>
        <p:spPr>
          <a:xfrm>
            <a:off x="592343" y="5508462"/>
            <a:ext cx="232580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1" spc="30" noProof="0" dirty="0">
                <a:solidFill>
                  <a:srgbClr val="002060"/>
                </a:solidFill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重量訓練</a:t>
            </a:r>
            <a:endParaRPr kumimoji="0" lang="en-US" altLang="zh-TW" b="0" i="0" u="none" strike="noStrike" kern="1200" cap="none" spc="3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BFDED59-9DC6-54A7-1CD4-F5C29FB3F96A}"/>
              </a:ext>
            </a:extLst>
          </p:cNvPr>
          <p:cNvSpPr txBox="1"/>
          <p:nvPr/>
        </p:nvSpPr>
        <p:spPr>
          <a:xfrm>
            <a:off x="592343" y="5890351"/>
            <a:ext cx="232580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spc="3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雖然已頹廢超過 </a:t>
            </a:r>
            <a:r>
              <a:rPr lang="en-US" altLang="zh-TW" sz="1400" spc="3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2</a:t>
            </a:r>
            <a:r>
              <a:rPr lang="zh-TW" altLang="en-US" sz="1400" spc="3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 個</a:t>
            </a:r>
            <a:r>
              <a:rPr lang="zh-TW" altLang="en-US" sz="1400" spc="30" dirty="0">
                <a:solidFill>
                  <a:schemeClr val="tx1">
                    <a:lumMod val="75000"/>
                    <a:lumOff val="25000"/>
                  </a:schemeClr>
                </a:solidFill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月</a:t>
            </a:r>
            <a:br>
              <a:rPr lang="en-US" altLang="zh-TW" sz="1400" spc="3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</a:br>
            <a:r>
              <a:rPr lang="zh-TW" altLang="en-US" sz="1400" spc="3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😓</a:t>
            </a:r>
            <a:endParaRPr kumimoji="0" lang="en-US" altLang="zh-TW" sz="1400" i="0" u="none" strike="noStrike" kern="1200" cap="none" spc="3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F0E3E6E-944B-6508-0DDD-B1B4490DFB7B}"/>
              </a:ext>
            </a:extLst>
          </p:cNvPr>
          <p:cNvSpPr txBox="1"/>
          <p:nvPr/>
        </p:nvSpPr>
        <p:spPr>
          <a:xfrm>
            <a:off x="3169974" y="5508462"/>
            <a:ext cx="23257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1" spc="30" noProof="0" dirty="0">
                <a:solidFill>
                  <a:srgbClr val="002060"/>
                </a:solidFill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游泳</a:t>
            </a:r>
            <a:endParaRPr kumimoji="0" lang="en-US" altLang="zh-TW" b="0" i="0" u="none" strike="noStrike" kern="1200" cap="none" spc="3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A1A020A-4A16-6899-CF54-4890C6CF57D7}"/>
              </a:ext>
            </a:extLst>
          </p:cNvPr>
          <p:cNvSpPr txBox="1"/>
          <p:nvPr/>
        </p:nvSpPr>
        <p:spPr>
          <a:xfrm>
            <a:off x="3169974" y="5890351"/>
            <a:ext cx="232579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spc="3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Google</a:t>
            </a:r>
            <a:r>
              <a:rPr lang="zh-TW" altLang="en-US" sz="1400" spc="3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 </a:t>
            </a:r>
            <a:r>
              <a:rPr lang="zh-TW" altLang="en-US" sz="1400" spc="30" dirty="0">
                <a:solidFill>
                  <a:schemeClr val="tx1">
                    <a:lumMod val="75000"/>
                    <a:lumOff val="25000"/>
                  </a:schemeClr>
                </a:solidFill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施驊宸</a:t>
            </a:r>
            <a:br>
              <a:rPr lang="en-US" altLang="zh-TW" sz="1400" spc="30" dirty="0">
                <a:solidFill>
                  <a:schemeClr val="tx1">
                    <a:lumMod val="75000"/>
                    <a:lumOff val="25000"/>
                  </a:schemeClr>
                </a:solidFill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</a:br>
            <a:r>
              <a:rPr lang="zh-TW" altLang="en-US" sz="1400" spc="30" dirty="0">
                <a:solidFill>
                  <a:schemeClr val="tx1">
                    <a:lumMod val="75000"/>
                    <a:lumOff val="25000"/>
                  </a:schemeClr>
                </a:solidFill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游泳得牌的不是我</a:t>
            </a:r>
            <a:endParaRPr kumimoji="0" lang="en-US" altLang="zh-TW" sz="1400" i="0" u="none" strike="noStrike" kern="1200" cap="none" spc="3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452D983F-C619-9C27-374E-022B7A88C3A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045" r="1375" b="33715"/>
          <a:stretch>
            <a:fillRect/>
          </a:stretch>
        </p:blipFill>
        <p:spPr>
          <a:xfrm>
            <a:off x="592344" y="3575792"/>
            <a:ext cx="2325800" cy="1744351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8AB374E3-E424-A82E-F8E7-D4E5672923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" r="58"/>
          <a:stretch/>
        </p:blipFill>
        <p:spPr>
          <a:xfrm>
            <a:off x="3169973" y="3575705"/>
            <a:ext cx="2325800" cy="1744351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D5307D82-4548-95DD-773D-F59F95684157}"/>
              </a:ext>
            </a:extLst>
          </p:cNvPr>
          <p:cNvSpPr txBox="1"/>
          <p:nvPr/>
        </p:nvSpPr>
        <p:spPr>
          <a:xfrm>
            <a:off x="5777291" y="5510107"/>
            <a:ext cx="576654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1" spc="30" noProof="0" dirty="0">
                <a:solidFill>
                  <a:srgbClr val="002060"/>
                </a:solidFill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演唱會</a:t>
            </a:r>
            <a:endParaRPr kumimoji="0" lang="en-US" altLang="zh-TW" b="0" i="0" u="none" strike="noStrike" kern="1200" cap="none" spc="3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FF38960-32A0-955D-4760-292766079000}"/>
              </a:ext>
            </a:extLst>
          </p:cNvPr>
          <p:cNvSpPr txBox="1"/>
          <p:nvPr/>
        </p:nvSpPr>
        <p:spPr>
          <a:xfrm>
            <a:off x="5777291" y="5890351"/>
            <a:ext cx="576654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spc="3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最低價門票入場</a:t>
            </a:r>
            <a:br>
              <a:rPr lang="en-US" altLang="zh-TW" sz="1400" spc="3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</a:br>
            <a:r>
              <a:rPr lang="zh-TW" altLang="en-US" sz="1400" spc="3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主打一個氛圍感</a:t>
            </a:r>
            <a:endParaRPr kumimoji="0" lang="en-US" altLang="zh-TW" sz="1400" i="0" u="none" strike="noStrike" kern="1200" cap="none" spc="3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D6FABA89-B048-DFD1-5FC8-F4A8469210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" b="11"/>
          <a:stretch/>
        </p:blipFill>
        <p:spPr>
          <a:xfrm>
            <a:off x="5777291" y="2570088"/>
            <a:ext cx="3666623" cy="2749968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9A266C2C-AE39-D3B2-C529-587D54A923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5620062" y="124693"/>
            <a:ext cx="5144661" cy="6858000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9A1AC039-F521-41DF-87A7-88E2C264DE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7013" t="16787" r="8052" b="44432"/>
          <a:stretch>
            <a:fillRect/>
          </a:stretch>
        </p:blipFill>
        <p:spPr>
          <a:xfrm>
            <a:off x="9632374" y="4156649"/>
            <a:ext cx="1911467" cy="1163407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07ADEBAF-EF75-1E66-9617-F50EA5F894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2343" y="1222566"/>
            <a:ext cx="4903430" cy="2101470"/>
          </a:xfrm>
          <a:prstGeom prst="rect">
            <a:avLst/>
          </a:prstGeom>
        </p:spPr>
      </p:pic>
      <p:sp>
        <p:nvSpPr>
          <p:cNvPr id="51" name="文字方塊 50">
            <a:extLst>
              <a:ext uri="{FF2B5EF4-FFF2-40B4-BE49-F238E27FC236}">
                <a16:creationId xmlns:a16="http://schemas.microsoft.com/office/drawing/2014/main" id="{9351908B-C7EB-B5AC-C796-DFF0D1D24696}"/>
              </a:ext>
            </a:extLst>
          </p:cNvPr>
          <p:cNvSpPr txBox="1"/>
          <p:nvPr/>
        </p:nvSpPr>
        <p:spPr>
          <a:xfrm>
            <a:off x="5777291" y="1448892"/>
            <a:ext cx="23257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spc="30" noProof="0" dirty="0">
                <a:solidFill>
                  <a:srgbClr val="002060"/>
                </a:solidFill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NETFLIX</a:t>
            </a:r>
            <a:endParaRPr kumimoji="0" lang="en-US" altLang="zh-TW" b="0" i="0" u="none" strike="noStrike" kern="1200" cap="none" spc="3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EA9E5567-0FE9-D448-5D66-26A88E85B7F5}"/>
              </a:ext>
            </a:extLst>
          </p:cNvPr>
          <p:cNvSpPr txBox="1"/>
          <p:nvPr/>
        </p:nvSpPr>
        <p:spPr>
          <a:xfrm>
            <a:off x="5777291" y="1830781"/>
            <a:ext cx="540332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3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最近好像沒什麼劇</a:t>
            </a:r>
            <a:r>
              <a:rPr kumimoji="0" lang="en-US" altLang="zh-TW" sz="1400" i="0" u="none" strike="noStrike" kern="1200" cap="none" spc="3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...</a:t>
            </a:r>
            <a:br>
              <a:rPr kumimoji="0" lang="en-US" altLang="zh-TW" sz="1400" i="0" u="none" strike="noStrike" kern="1200" cap="none" spc="3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</a:br>
            <a:r>
              <a:rPr kumimoji="0" lang="zh-TW" altLang="en-US" sz="1400" i="0" u="none" strike="noStrike" kern="1200" cap="none" spc="3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名偵探柯南、</a:t>
            </a:r>
            <a:r>
              <a:rPr lang="zh-TW" altLang="en-US" sz="1400" spc="30" dirty="0">
                <a:solidFill>
                  <a:schemeClr val="tx1">
                    <a:lumMod val="75000"/>
                    <a:lumOff val="25000"/>
                  </a:schemeClr>
                </a:solidFill>
                <a:latin typeface="HONOR Sans TC" panose="02000500000000000000" pitchFamily="2" charset="-120"/>
                <a:ea typeface="HONOR Sans TC" panose="02000500000000000000" pitchFamily="2" charset="-120"/>
                <a:sym typeface="HONOR Sans TC" panose="02000500000000000000" pitchFamily="2" charset="-120"/>
              </a:rPr>
              <a:t>今際之國的闖關者、我是遺物整理師、后翼棄兵</a:t>
            </a:r>
            <a:endParaRPr kumimoji="0" lang="en-US" altLang="zh-TW" sz="1400" i="0" u="none" strike="noStrike" kern="1200" cap="none" spc="3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HONOR Sans TC" panose="02000500000000000000" pitchFamily="2" charset="-120"/>
              <a:ea typeface="HONOR Sans TC" panose="02000500000000000000" pitchFamily="2" charset="-120"/>
              <a:sym typeface="HONOR Sans TC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58571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242</Words>
  <Application>Microsoft Office PowerPoint</Application>
  <PresentationFormat>寬螢幕</PresentationFormat>
  <Paragraphs>60</Paragraphs>
  <Slides>6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1" baseType="lpstr">
      <vt:lpstr>Aptos</vt:lpstr>
      <vt:lpstr>HONOR Sans TC</vt:lpstr>
      <vt:lpstr>Arial</vt:lpstr>
      <vt:lpstr>Aptos Display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M11351020</dc:creator>
  <cp:lastModifiedBy>M11351020</cp:lastModifiedBy>
  <cp:revision>18</cp:revision>
  <dcterms:created xsi:type="dcterms:W3CDTF">2024-12-26T12:18:38Z</dcterms:created>
  <dcterms:modified xsi:type="dcterms:W3CDTF">2025-07-14T15:57:33Z</dcterms:modified>
</cp:coreProperties>
</file>